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48" r:id="rId5"/>
  </p:sldMasterIdLst>
  <p:notesMasterIdLst>
    <p:notesMasterId r:id="rId12"/>
  </p:notesMasterIdLst>
  <p:sldIdLst>
    <p:sldId id="361" r:id="rId6"/>
    <p:sldId id="258" r:id="rId7"/>
    <p:sldId id="370" r:id="rId8"/>
    <p:sldId id="371" r:id="rId9"/>
    <p:sldId id="372" r:id="rId10"/>
    <p:sldId id="373" r:id="rId11"/>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868" autoAdjust="0"/>
    <p:restoredTop sz="91163" autoAdjust="0"/>
  </p:normalViewPr>
  <p:slideViewPr>
    <p:cSldViewPr snapToGrid="0">
      <p:cViewPr varScale="1">
        <p:scale>
          <a:sx n="38" d="100"/>
          <a:sy n="38" d="100"/>
        </p:scale>
        <p:origin x="858"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42F08C2-7BD0-41BE-82C7-387896F79DD8}"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da-DK"/>
        </a:p>
      </dgm:t>
    </dgm:pt>
    <dgm:pt modelId="{DF876E3E-5FA5-4660-B444-90A6C192ED56}">
      <dgm:prSet phldrT="[Tekst]"/>
      <dgm:spPr/>
      <dgm:t>
        <a:bodyPr/>
        <a:lstStyle/>
        <a:p>
          <a:r>
            <a:rPr lang="da-DK"/>
            <a:t>Opstart</a:t>
          </a:r>
        </a:p>
      </dgm:t>
    </dgm:pt>
    <dgm:pt modelId="{7DF197D8-DEFD-43F7-BC6F-7F6999644CE9}" type="parTrans" cxnId="{4A341051-2139-4733-9752-A1B56D198B49}">
      <dgm:prSet/>
      <dgm:spPr/>
      <dgm:t>
        <a:bodyPr/>
        <a:lstStyle/>
        <a:p>
          <a:endParaRPr lang="da-DK"/>
        </a:p>
      </dgm:t>
    </dgm:pt>
    <dgm:pt modelId="{F657F9AF-C9EE-487B-98FB-561F81CF103C}" type="sibTrans" cxnId="{4A341051-2139-4733-9752-A1B56D198B49}">
      <dgm:prSet/>
      <dgm:spPr/>
      <dgm:t>
        <a:bodyPr/>
        <a:lstStyle/>
        <a:p>
          <a:endParaRPr lang="da-DK"/>
        </a:p>
      </dgm:t>
    </dgm:pt>
    <dgm:pt modelId="{3EB18037-BB76-47A3-9647-709C444A2D31}">
      <dgm:prSet phldrT="[Tekst]"/>
      <dgm:spPr/>
      <dgm:t>
        <a:bodyPr/>
        <a:lstStyle/>
        <a:p>
          <a:pPr rtl="0"/>
          <a:r>
            <a:rPr lang="da-DK">
              <a:latin typeface="Calibri Light" panose="020F0302020204030204"/>
            </a:rPr>
            <a:t>Ansøger: Sender ansøgning til myndigheden </a:t>
          </a:r>
          <a:endParaRPr lang="da-DK"/>
        </a:p>
      </dgm:t>
    </dgm:pt>
    <dgm:pt modelId="{864345C8-15D1-428D-B527-AA859821E1FB}" type="parTrans" cxnId="{12EE4FA2-EF47-427F-A495-180F6E9EE6FE}">
      <dgm:prSet/>
      <dgm:spPr/>
      <dgm:t>
        <a:bodyPr/>
        <a:lstStyle/>
        <a:p>
          <a:endParaRPr lang="da-DK"/>
        </a:p>
      </dgm:t>
    </dgm:pt>
    <dgm:pt modelId="{A2C926EB-4089-4E9B-A8C6-0C6219D9BC5A}" type="sibTrans" cxnId="{12EE4FA2-EF47-427F-A495-180F6E9EE6FE}">
      <dgm:prSet/>
      <dgm:spPr/>
      <dgm:t>
        <a:bodyPr/>
        <a:lstStyle/>
        <a:p>
          <a:endParaRPr lang="da-DK"/>
        </a:p>
      </dgm:t>
    </dgm:pt>
    <dgm:pt modelId="{C57BFE26-00C1-40F4-B5EE-B31663A27561}">
      <dgm:prSet phldrT="[Tekst]"/>
      <dgm:spPr/>
      <dgm:t>
        <a:bodyPr/>
        <a:lstStyle/>
        <a:p>
          <a:pPr rtl="0"/>
          <a:r>
            <a:rPr lang="da-DK">
              <a:latin typeface="Calibri Light" panose="020F0302020204030204"/>
            </a:rPr>
            <a:t>Myndighed: Kvalitetstjekker udkast til miljøkonsekvensrapport - Ansøger tilretter</a:t>
          </a:r>
          <a:endParaRPr lang="da-DK"/>
        </a:p>
      </dgm:t>
    </dgm:pt>
    <dgm:pt modelId="{6338B607-C13E-4BEA-953F-B4CC520F6566}" type="parTrans" cxnId="{04820E40-E1DD-4474-8054-402DCCF85FF8}">
      <dgm:prSet/>
      <dgm:spPr/>
      <dgm:t>
        <a:bodyPr/>
        <a:lstStyle/>
        <a:p>
          <a:endParaRPr lang="da-DK"/>
        </a:p>
      </dgm:t>
    </dgm:pt>
    <dgm:pt modelId="{38BF2B41-2710-4007-80C4-B05F2F03A892}" type="sibTrans" cxnId="{04820E40-E1DD-4474-8054-402DCCF85FF8}">
      <dgm:prSet/>
      <dgm:spPr/>
      <dgm:t>
        <a:bodyPr/>
        <a:lstStyle/>
        <a:p>
          <a:endParaRPr lang="da-DK"/>
        </a:p>
      </dgm:t>
    </dgm:pt>
    <dgm:pt modelId="{99051A6D-4369-4C40-8567-1ECAFA6B9500}">
      <dgm:prSet phldrT="[Tekst]"/>
      <dgm:spPr/>
      <dgm:t>
        <a:bodyPr/>
        <a:lstStyle/>
        <a:p>
          <a:r>
            <a:rPr lang="da-DK"/>
            <a:t>Afgørelse</a:t>
          </a:r>
        </a:p>
      </dgm:t>
    </dgm:pt>
    <dgm:pt modelId="{8E099E8F-091B-440E-B90B-AF825F475804}" type="parTrans" cxnId="{6A270F21-40E6-41A2-82AB-EB7246FCBBDD}">
      <dgm:prSet/>
      <dgm:spPr/>
      <dgm:t>
        <a:bodyPr/>
        <a:lstStyle/>
        <a:p>
          <a:endParaRPr lang="da-DK"/>
        </a:p>
      </dgm:t>
    </dgm:pt>
    <dgm:pt modelId="{B0A068BB-F8ED-4D19-A6F8-B120ACD31232}" type="sibTrans" cxnId="{6A270F21-40E6-41A2-82AB-EB7246FCBBDD}">
      <dgm:prSet/>
      <dgm:spPr/>
      <dgm:t>
        <a:bodyPr/>
        <a:lstStyle/>
        <a:p>
          <a:endParaRPr lang="da-DK"/>
        </a:p>
      </dgm:t>
    </dgm:pt>
    <dgm:pt modelId="{32ED0250-AE1D-4541-BC7C-E75E3625DAD0}">
      <dgm:prSet phldrT="[Tekst]"/>
      <dgm:spPr/>
      <dgm:t>
        <a:bodyPr/>
        <a:lstStyle/>
        <a:p>
          <a:pPr rtl="0"/>
          <a:r>
            <a:rPr lang="da-DK">
              <a:latin typeface="Calibri Light" panose="020F0302020204030204"/>
            </a:rPr>
            <a:t>Myndighed:</a:t>
          </a:r>
          <a:r>
            <a:rPr lang="da-DK"/>
            <a:t> </a:t>
          </a:r>
          <a:r>
            <a:rPr lang="da-DK">
              <a:latin typeface="Calibri Light" panose="020F0302020204030204"/>
            </a:rPr>
            <a:t>Udarbejder hvidbog</a:t>
          </a:r>
          <a:endParaRPr lang="da-DK"/>
        </a:p>
      </dgm:t>
    </dgm:pt>
    <dgm:pt modelId="{53A4F1A7-C906-4B0C-BD91-5D31E3BEF338}" type="parTrans" cxnId="{41CD1716-9C83-4DC0-8749-FCBEC729AC40}">
      <dgm:prSet/>
      <dgm:spPr/>
      <dgm:t>
        <a:bodyPr/>
        <a:lstStyle/>
        <a:p>
          <a:endParaRPr lang="da-DK"/>
        </a:p>
      </dgm:t>
    </dgm:pt>
    <dgm:pt modelId="{58C2B530-77B8-45E1-BD66-01A6DDB27D33}" type="sibTrans" cxnId="{41CD1716-9C83-4DC0-8749-FCBEC729AC40}">
      <dgm:prSet/>
      <dgm:spPr/>
      <dgm:t>
        <a:bodyPr/>
        <a:lstStyle/>
        <a:p>
          <a:endParaRPr lang="da-DK"/>
        </a:p>
      </dgm:t>
    </dgm:pt>
    <dgm:pt modelId="{52E49E58-A328-443D-8039-D55A93ECBDD4}">
      <dgm:prSet phldrT="[Tekst]"/>
      <dgm:spPr/>
      <dgm:t>
        <a:bodyPr/>
        <a:lstStyle/>
        <a:p>
          <a:pPr rtl="0"/>
          <a:r>
            <a:rPr lang="da-DK">
              <a:latin typeface="Calibri Light" panose="020F0302020204030204"/>
            </a:rPr>
            <a:t>Myndighed: Annoncerer </a:t>
          </a:r>
          <a:r>
            <a:rPr lang="da-DK"/>
            <a:t>§25-tilladelse</a:t>
          </a:r>
        </a:p>
      </dgm:t>
    </dgm:pt>
    <dgm:pt modelId="{E5E2B399-7426-4B06-82CA-84E20C558839}" type="parTrans" cxnId="{F0C83754-9B2C-48BC-AE43-0ED2F94BF5FA}">
      <dgm:prSet/>
      <dgm:spPr/>
      <dgm:t>
        <a:bodyPr/>
        <a:lstStyle/>
        <a:p>
          <a:endParaRPr lang="da-DK"/>
        </a:p>
      </dgm:t>
    </dgm:pt>
    <dgm:pt modelId="{8583CA8D-D9C9-4037-BB25-BC942328A990}" type="sibTrans" cxnId="{F0C83754-9B2C-48BC-AE43-0ED2F94BF5FA}">
      <dgm:prSet/>
      <dgm:spPr/>
      <dgm:t>
        <a:bodyPr/>
        <a:lstStyle/>
        <a:p>
          <a:endParaRPr lang="da-DK"/>
        </a:p>
      </dgm:t>
    </dgm:pt>
    <dgm:pt modelId="{2BDB20C8-FA69-45A4-AC8F-26639DBBA669}">
      <dgm:prSet phldrT="[Tekst]"/>
      <dgm:spPr/>
      <dgm:t>
        <a:bodyPr/>
        <a:lstStyle/>
        <a:p>
          <a:pPr rtl="0"/>
          <a:r>
            <a:rPr lang="da-DK">
              <a:latin typeface="Calibri Light" panose="020F0302020204030204"/>
            </a:rPr>
            <a:t>Myndighed: Offentlig høring</a:t>
          </a:r>
          <a:endParaRPr lang="da-DK"/>
        </a:p>
      </dgm:t>
    </dgm:pt>
    <dgm:pt modelId="{85E84FA6-4815-4884-BD35-14AB8BDA0C60}" type="parTrans" cxnId="{D3E6EF42-FF67-40F1-BA0F-B9D00675A6BD}">
      <dgm:prSet/>
      <dgm:spPr/>
      <dgm:t>
        <a:bodyPr/>
        <a:lstStyle/>
        <a:p>
          <a:endParaRPr lang="da-DK"/>
        </a:p>
      </dgm:t>
    </dgm:pt>
    <dgm:pt modelId="{6FA338E8-8C70-4CAA-969D-27A5A7AB89C7}" type="sibTrans" cxnId="{D3E6EF42-FF67-40F1-BA0F-B9D00675A6BD}">
      <dgm:prSet/>
      <dgm:spPr/>
      <dgm:t>
        <a:bodyPr/>
        <a:lstStyle/>
        <a:p>
          <a:endParaRPr lang="da-DK"/>
        </a:p>
      </dgm:t>
    </dgm:pt>
    <dgm:pt modelId="{3AB9A96C-74F7-43D3-9C1C-9808396F2421}">
      <dgm:prSet phldrT="[Tekst]"/>
      <dgm:spPr/>
      <dgm:t>
        <a:bodyPr/>
        <a:lstStyle/>
        <a:p>
          <a:pPr rtl="0"/>
          <a:r>
            <a:rPr lang="da-DK">
              <a:latin typeface="Calibri Light" panose="020F0302020204030204"/>
            </a:rPr>
            <a:t>Ansøger: Udarbejder</a:t>
          </a:r>
          <a:r>
            <a:rPr lang="da-DK"/>
            <a:t> udkast til miljøkonsekvensrapport</a:t>
          </a:r>
        </a:p>
      </dgm:t>
    </dgm:pt>
    <dgm:pt modelId="{7664D0F9-20BE-45A2-9610-61ED64AEEA03}" type="parTrans" cxnId="{DA530FE1-295A-44C5-8563-6CBADF37AE06}">
      <dgm:prSet/>
      <dgm:spPr/>
      <dgm:t>
        <a:bodyPr/>
        <a:lstStyle/>
        <a:p>
          <a:endParaRPr lang="da-DK"/>
        </a:p>
      </dgm:t>
    </dgm:pt>
    <dgm:pt modelId="{58600778-7C01-4C42-8AB4-2AB4D9182225}" type="sibTrans" cxnId="{DA530FE1-295A-44C5-8563-6CBADF37AE06}">
      <dgm:prSet/>
      <dgm:spPr/>
      <dgm:t>
        <a:bodyPr/>
        <a:lstStyle/>
        <a:p>
          <a:endParaRPr lang="da-DK"/>
        </a:p>
      </dgm:t>
    </dgm:pt>
    <dgm:pt modelId="{2E0BBBF4-99F2-491B-ACEC-B23B629EEC56}">
      <dgm:prSet phldrT="[Tekst]"/>
      <dgm:spPr/>
      <dgm:t>
        <a:bodyPr/>
        <a:lstStyle/>
        <a:p>
          <a:r>
            <a:rPr lang="da-DK">
              <a:latin typeface="Calibri Light" panose="020F0302020204030204"/>
            </a:rPr>
            <a:t>Myndighed:</a:t>
          </a:r>
          <a:r>
            <a:rPr lang="da-DK"/>
            <a:t> Udvælger miljøemner til miljøkonsekvensrapporten</a:t>
          </a:r>
        </a:p>
      </dgm:t>
    </dgm:pt>
    <dgm:pt modelId="{D60CC42C-D157-4720-8164-F0F40B793133}" type="parTrans" cxnId="{4361B833-8767-4C2C-BC58-43E9C7DFA4EA}">
      <dgm:prSet/>
      <dgm:spPr/>
      <dgm:t>
        <a:bodyPr/>
        <a:lstStyle/>
        <a:p>
          <a:endParaRPr lang="da-DK"/>
        </a:p>
      </dgm:t>
    </dgm:pt>
    <dgm:pt modelId="{B74C2740-4CDD-4C85-A8A2-747A3847C79F}" type="sibTrans" cxnId="{4361B833-8767-4C2C-BC58-43E9C7DFA4EA}">
      <dgm:prSet/>
      <dgm:spPr/>
      <dgm:t>
        <a:bodyPr/>
        <a:lstStyle/>
        <a:p>
          <a:endParaRPr lang="da-DK"/>
        </a:p>
      </dgm:t>
    </dgm:pt>
    <dgm:pt modelId="{60F0985E-CBA5-49DB-9B4B-598ACDFE5686}">
      <dgm:prSet phldrT="[Tekst]"/>
      <dgm:spPr/>
      <dgm:t>
        <a:bodyPr/>
        <a:lstStyle/>
        <a:p>
          <a:pPr rtl="0"/>
          <a:r>
            <a:rPr lang="da-DK">
              <a:latin typeface="Calibri Light" panose="020F0302020204030204"/>
            </a:rPr>
            <a:t>Myndighed:  Offentlig</a:t>
          </a:r>
          <a:r>
            <a:rPr lang="da-DK"/>
            <a:t> høring</a:t>
          </a:r>
          <a:r>
            <a:rPr lang="da-DK">
              <a:latin typeface="Calibri Light" panose="020F0302020204030204"/>
            </a:rPr>
            <a:t> </a:t>
          </a:r>
        </a:p>
      </dgm:t>
    </dgm:pt>
    <dgm:pt modelId="{807BA7D4-A807-4DB5-A5FB-2FDD6F06DAA5}" type="parTrans" cxnId="{88CC5CBA-0F4E-462F-9818-4B9DEAEDD9F4}">
      <dgm:prSet/>
      <dgm:spPr/>
      <dgm:t>
        <a:bodyPr/>
        <a:lstStyle/>
        <a:p>
          <a:endParaRPr lang="da-DK"/>
        </a:p>
      </dgm:t>
    </dgm:pt>
    <dgm:pt modelId="{303EA222-2C85-430D-98DC-85351751A717}" type="sibTrans" cxnId="{88CC5CBA-0F4E-462F-9818-4B9DEAEDD9F4}">
      <dgm:prSet/>
      <dgm:spPr/>
      <dgm:t>
        <a:bodyPr/>
        <a:lstStyle/>
        <a:p>
          <a:endParaRPr lang="da-DK"/>
        </a:p>
      </dgm:t>
    </dgm:pt>
    <dgm:pt modelId="{0749159E-C4E0-462B-AD12-5DE462062A58}">
      <dgm:prSet phldr="0"/>
      <dgm:spPr/>
      <dgm:t>
        <a:bodyPr/>
        <a:lstStyle/>
        <a:p>
          <a:r>
            <a:rPr lang="da-DK"/>
            <a:t>Forslag</a:t>
          </a:r>
          <a:endParaRPr lang="en-US"/>
        </a:p>
      </dgm:t>
    </dgm:pt>
    <dgm:pt modelId="{6DDA0A4E-DAFA-4E9E-BC04-2E743216D7B2}" type="parTrans" cxnId="{C0115C86-5FD6-411D-B18C-29F6E4B0CD38}">
      <dgm:prSet/>
      <dgm:spPr/>
      <dgm:t>
        <a:bodyPr/>
        <a:lstStyle/>
        <a:p>
          <a:endParaRPr lang="da-DK"/>
        </a:p>
      </dgm:t>
    </dgm:pt>
    <dgm:pt modelId="{4FDF0184-6553-43C8-8105-4F442E515371}" type="sibTrans" cxnId="{C0115C86-5FD6-411D-B18C-29F6E4B0CD38}">
      <dgm:prSet/>
      <dgm:spPr/>
      <dgm:t>
        <a:bodyPr/>
        <a:lstStyle/>
        <a:p>
          <a:endParaRPr lang="da-DK"/>
        </a:p>
      </dgm:t>
    </dgm:pt>
    <dgm:pt modelId="{C85E4829-3EE0-4D9E-80B4-B048628A44BF}" type="pres">
      <dgm:prSet presAssocID="{042F08C2-7BD0-41BE-82C7-387896F79DD8}" presName="linearFlow" presStyleCnt="0">
        <dgm:presLayoutVars>
          <dgm:dir/>
          <dgm:animLvl val="lvl"/>
          <dgm:resizeHandles val="exact"/>
        </dgm:presLayoutVars>
      </dgm:prSet>
      <dgm:spPr/>
    </dgm:pt>
    <dgm:pt modelId="{CCC37E5E-4B07-4412-AEE1-72194DFB81E3}" type="pres">
      <dgm:prSet presAssocID="{DF876E3E-5FA5-4660-B444-90A6C192ED56}" presName="composite" presStyleCnt="0"/>
      <dgm:spPr/>
    </dgm:pt>
    <dgm:pt modelId="{A2D5200A-BF12-477A-BB44-644A8A0652A9}" type="pres">
      <dgm:prSet presAssocID="{DF876E3E-5FA5-4660-B444-90A6C192ED56}" presName="parentText" presStyleLbl="alignNode1" presStyleIdx="0" presStyleCnt="3">
        <dgm:presLayoutVars>
          <dgm:chMax val="1"/>
          <dgm:bulletEnabled val="1"/>
        </dgm:presLayoutVars>
      </dgm:prSet>
      <dgm:spPr/>
    </dgm:pt>
    <dgm:pt modelId="{3FCE0253-7B65-4D26-A27B-34868C5BACA1}" type="pres">
      <dgm:prSet presAssocID="{DF876E3E-5FA5-4660-B444-90A6C192ED56}" presName="descendantText" presStyleLbl="alignAcc1" presStyleIdx="0" presStyleCnt="3" custLinFactNeighborX="0">
        <dgm:presLayoutVars>
          <dgm:bulletEnabled val="1"/>
        </dgm:presLayoutVars>
      </dgm:prSet>
      <dgm:spPr/>
    </dgm:pt>
    <dgm:pt modelId="{070309D8-DDC1-4AB1-95F8-777E6D265A59}" type="pres">
      <dgm:prSet presAssocID="{F657F9AF-C9EE-487B-98FB-561F81CF103C}" presName="sp" presStyleCnt="0"/>
      <dgm:spPr/>
    </dgm:pt>
    <dgm:pt modelId="{AD6B9776-9338-4DD8-B1DE-A1FBD63109F9}" type="pres">
      <dgm:prSet presAssocID="{0749159E-C4E0-462B-AD12-5DE462062A58}" presName="composite" presStyleCnt="0"/>
      <dgm:spPr/>
    </dgm:pt>
    <dgm:pt modelId="{6AF6FEF1-27DC-4E82-9136-9577FBB2EBB0}" type="pres">
      <dgm:prSet presAssocID="{0749159E-C4E0-462B-AD12-5DE462062A58}" presName="parentText" presStyleLbl="alignNode1" presStyleIdx="1" presStyleCnt="3">
        <dgm:presLayoutVars>
          <dgm:chMax val="1"/>
          <dgm:bulletEnabled val="1"/>
        </dgm:presLayoutVars>
      </dgm:prSet>
      <dgm:spPr/>
    </dgm:pt>
    <dgm:pt modelId="{B5A6D01E-1CC6-4833-9EFE-0CE51B026AF8}" type="pres">
      <dgm:prSet presAssocID="{0749159E-C4E0-462B-AD12-5DE462062A58}" presName="descendantText" presStyleLbl="alignAcc1" presStyleIdx="1" presStyleCnt="3">
        <dgm:presLayoutVars>
          <dgm:bulletEnabled val="1"/>
        </dgm:presLayoutVars>
      </dgm:prSet>
      <dgm:spPr/>
    </dgm:pt>
    <dgm:pt modelId="{048C9BF2-C863-45AB-B19D-21C304CABFFE}" type="pres">
      <dgm:prSet presAssocID="{4FDF0184-6553-43C8-8105-4F442E515371}" presName="sp" presStyleCnt="0"/>
      <dgm:spPr/>
    </dgm:pt>
    <dgm:pt modelId="{B7D19700-03EA-4DBB-81EE-F8B80106EE98}" type="pres">
      <dgm:prSet presAssocID="{99051A6D-4369-4C40-8567-1ECAFA6B9500}" presName="composite" presStyleCnt="0"/>
      <dgm:spPr/>
    </dgm:pt>
    <dgm:pt modelId="{0F27D055-CCA3-41C9-BD15-EB0B3B177D86}" type="pres">
      <dgm:prSet presAssocID="{99051A6D-4369-4C40-8567-1ECAFA6B9500}" presName="parentText" presStyleLbl="alignNode1" presStyleIdx="2" presStyleCnt="3">
        <dgm:presLayoutVars>
          <dgm:chMax val="1"/>
          <dgm:bulletEnabled val="1"/>
        </dgm:presLayoutVars>
      </dgm:prSet>
      <dgm:spPr/>
    </dgm:pt>
    <dgm:pt modelId="{0259ABAA-3FD5-4343-90A2-A737CE958167}" type="pres">
      <dgm:prSet presAssocID="{99051A6D-4369-4C40-8567-1ECAFA6B9500}" presName="descendantText" presStyleLbl="alignAcc1" presStyleIdx="2" presStyleCnt="3">
        <dgm:presLayoutVars>
          <dgm:bulletEnabled val="1"/>
        </dgm:presLayoutVars>
      </dgm:prSet>
      <dgm:spPr/>
    </dgm:pt>
  </dgm:ptLst>
  <dgm:cxnLst>
    <dgm:cxn modelId="{ED197410-AA5F-4CC1-A2B7-697CCD85F7EA}" type="presOf" srcId="{60F0985E-CBA5-49DB-9B4B-598ACDFE5686}" destId="{3FCE0253-7B65-4D26-A27B-34868C5BACA1}" srcOrd="0" destOrd="2" presId="urn:microsoft.com/office/officeart/2005/8/layout/chevron2"/>
    <dgm:cxn modelId="{41CD1716-9C83-4DC0-8749-FCBEC729AC40}" srcId="{99051A6D-4369-4C40-8567-1ECAFA6B9500}" destId="{32ED0250-AE1D-4541-BC7C-E75E3625DAD0}" srcOrd="0" destOrd="0" parTransId="{53A4F1A7-C906-4B0C-BD91-5D31E3BEF338}" sibTransId="{58C2B530-77B8-45E1-BD66-01A6DDB27D33}"/>
    <dgm:cxn modelId="{281A8417-A561-459A-90EC-CC049C6E037C}" type="presOf" srcId="{C57BFE26-00C1-40F4-B5EE-B31663A27561}" destId="{B5A6D01E-1CC6-4833-9EFE-0CE51B026AF8}" srcOrd="0" destOrd="1" presId="urn:microsoft.com/office/officeart/2005/8/layout/chevron2"/>
    <dgm:cxn modelId="{C0E83D1C-782D-4420-819B-DECE9409F443}" type="presOf" srcId="{99051A6D-4369-4C40-8567-1ECAFA6B9500}" destId="{0F27D055-CCA3-41C9-BD15-EB0B3B177D86}" srcOrd="0" destOrd="0" presId="urn:microsoft.com/office/officeart/2005/8/layout/chevron2"/>
    <dgm:cxn modelId="{FD42151E-36DC-498A-800A-E041210CBF34}" type="presOf" srcId="{042F08C2-7BD0-41BE-82C7-387896F79DD8}" destId="{C85E4829-3EE0-4D9E-80B4-B048628A44BF}" srcOrd="0" destOrd="0" presId="urn:microsoft.com/office/officeart/2005/8/layout/chevron2"/>
    <dgm:cxn modelId="{A481A420-47D9-4EC0-91F3-2E9DE7D1AADC}" type="presOf" srcId="{2BDB20C8-FA69-45A4-AC8F-26639DBBA669}" destId="{B5A6D01E-1CC6-4833-9EFE-0CE51B026AF8}" srcOrd="0" destOrd="2" presId="urn:microsoft.com/office/officeart/2005/8/layout/chevron2"/>
    <dgm:cxn modelId="{6A270F21-40E6-41A2-82AB-EB7246FCBBDD}" srcId="{042F08C2-7BD0-41BE-82C7-387896F79DD8}" destId="{99051A6D-4369-4C40-8567-1ECAFA6B9500}" srcOrd="2" destOrd="0" parTransId="{8E099E8F-091B-440E-B90B-AF825F475804}" sibTransId="{B0A068BB-F8ED-4D19-A6F8-B120ACD31232}"/>
    <dgm:cxn modelId="{CA8A5232-CF84-4C98-8B8B-9A01645BA99B}" type="presOf" srcId="{DF876E3E-5FA5-4660-B444-90A6C192ED56}" destId="{A2D5200A-BF12-477A-BB44-644A8A0652A9}" srcOrd="0" destOrd="0" presId="urn:microsoft.com/office/officeart/2005/8/layout/chevron2"/>
    <dgm:cxn modelId="{4361B833-8767-4C2C-BC58-43E9C7DFA4EA}" srcId="{DF876E3E-5FA5-4660-B444-90A6C192ED56}" destId="{2E0BBBF4-99F2-491B-ACEC-B23B629EEC56}" srcOrd="1" destOrd="0" parTransId="{D60CC42C-D157-4720-8164-F0F40B793133}" sibTransId="{B74C2740-4CDD-4C85-A8A2-747A3847C79F}"/>
    <dgm:cxn modelId="{2FE6033F-5A23-4435-9E6B-7D9787145732}" type="presOf" srcId="{32ED0250-AE1D-4541-BC7C-E75E3625DAD0}" destId="{0259ABAA-3FD5-4343-90A2-A737CE958167}" srcOrd="0" destOrd="0" presId="urn:microsoft.com/office/officeart/2005/8/layout/chevron2"/>
    <dgm:cxn modelId="{04820E40-E1DD-4474-8054-402DCCF85FF8}" srcId="{0749159E-C4E0-462B-AD12-5DE462062A58}" destId="{C57BFE26-00C1-40F4-B5EE-B31663A27561}" srcOrd="1" destOrd="0" parTransId="{6338B607-C13E-4BEA-953F-B4CC520F6566}" sibTransId="{38BF2B41-2710-4007-80C4-B05F2F03A892}"/>
    <dgm:cxn modelId="{D3E6EF42-FF67-40F1-BA0F-B9D00675A6BD}" srcId="{0749159E-C4E0-462B-AD12-5DE462062A58}" destId="{2BDB20C8-FA69-45A4-AC8F-26639DBBA669}" srcOrd="2" destOrd="0" parTransId="{85E84FA6-4815-4884-BD35-14AB8BDA0C60}" sibTransId="{6FA338E8-8C70-4CAA-969D-27A5A7AB89C7}"/>
    <dgm:cxn modelId="{4A341051-2139-4733-9752-A1B56D198B49}" srcId="{042F08C2-7BD0-41BE-82C7-387896F79DD8}" destId="{DF876E3E-5FA5-4660-B444-90A6C192ED56}" srcOrd="0" destOrd="0" parTransId="{7DF197D8-DEFD-43F7-BC6F-7F6999644CE9}" sibTransId="{F657F9AF-C9EE-487B-98FB-561F81CF103C}"/>
    <dgm:cxn modelId="{F0C83754-9B2C-48BC-AE43-0ED2F94BF5FA}" srcId="{99051A6D-4369-4C40-8567-1ECAFA6B9500}" destId="{52E49E58-A328-443D-8039-D55A93ECBDD4}" srcOrd="1" destOrd="0" parTransId="{E5E2B399-7426-4B06-82CA-84E20C558839}" sibTransId="{8583CA8D-D9C9-4037-BB25-BC942328A990}"/>
    <dgm:cxn modelId="{9152C782-5BCE-4E00-96FB-755B0BB0B138}" type="presOf" srcId="{2E0BBBF4-99F2-491B-ACEC-B23B629EEC56}" destId="{3FCE0253-7B65-4D26-A27B-34868C5BACA1}" srcOrd="0" destOrd="1" presId="urn:microsoft.com/office/officeart/2005/8/layout/chevron2"/>
    <dgm:cxn modelId="{C0115C86-5FD6-411D-B18C-29F6E4B0CD38}" srcId="{042F08C2-7BD0-41BE-82C7-387896F79DD8}" destId="{0749159E-C4E0-462B-AD12-5DE462062A58}" srcOrd="1" destOrd="0" parTransId="{6DDA0A4E-DAFA-4E9E-BC04-2E743216D7B2}" sibTransId="{4FDF0184-6553-43C8-8105-4F442E515371}"/>
    <dgm:cxn modelId="{4A953799-5494-4C16-B5F4-736DAD2256EE}" type="presOf" srcId="{52E49E58-A328-443D-8039-D55A93ECBDD4}" destId="{0259ABAA-3FD5-4343-90A2-A737CE958167}" srcOrd="0" destOrd="1" presId="urn:microsoft.com/office/officeart/2005/8/layout/chevron2"/>
    <dgm:cxn modelId="{12EE4FA2-EF47-427F-A495-180F6E9EE6FE}" srcId="{DF876E3E-5FA5-4660-B444-90A6C192ED56}" destId="{3EB18037-BB76-47A3-9647-709C444A2D31}" srcOrd="0" destOrd="0" parTransId="{864345C8-15D1-428D-B527-AA859821E1FB}" sibTransId="{A2C926EB-4089-4E9B-A8C6-0C6219D9BC5A}"/>
    <dgm:cxn modelId="{88CC5CBA-0F4E-462F-9818-4B9DEAEDD9F4}" srcId="{DF876E3E-5FA5-4660-B444-90A6C192ED56}" destId="{60F0985E-CBA5-49DB-9B4B-598ACDFE5686}" srcOrd="2" destOrd="0" parTransId="{807BA7D4-A807-4DB5-A5FB-2FDD6F06DAA5}" sibTransId="{303EA222-2C85-430D-98DC-85351751A717}"/>
    <dgm:cxn modelId="{DEDB69BC-971F-497F-B997-21A575D66C1C}" type="presOf" srcId="{0749159E-C4E0-462B-AD12-5DE462062A58}" destId="{6AF6FEF1-27DC-4E82-9136-9577FBB2EBB0}" srcOrd="0" destOrd="0" presId="urn:microsoft.com/office/officeart/2005/8/layout/chevron2"/>
    <dgm:cxn modelId="{01033CCE-4A42-4DEF-B6A0-9A51B34BF4E1}" type="presOf" srcId="{3EB18037-BB76-47A3-9647-709C444A2D31}" destId="{3FCE0253-7B65-4D26-A27B-34868C5BACA1}" srcOrd="0" destOrd="0" presId="urn:microsoft.com/office/officeart/2005/8/layout/chevron2"/>
    <dgm:cxn modelId="{DA530FE1-295A-44C5-8563-6CBADF37AE06}" srcId="{0749159E-C4E0-462B-AD12-5DE462062A58}" destId="{3AB9A96C-74F7-43D3-9C1C-9808396F2421}" srcOrd="0" destOrd="0" parTransId="{7664D0F9-20BE-45A2-9610-61ED64AEEA03}" sibTransId="{58600778-7C01-4C42-8AB4-2AB4D9182225}"/>
    <dgm:cxn modelId="{06B081FA-A65A-4D06-AFDF-02EA17D762FD}" type="presOf" srcId="{3AB9A96C-74F7-43D3-9C1C-9808396F2421}" destId="{B5A6D01E-1CC6-4833-9EFE-0CE51B026AF8}" srcOrd="0" destOrd="0" presId="urn:microsoft.com/office/officeart/2005/8/layout/chevron2"/>
    <dgm:cxn modelId="{E5287A13-D959-469D-B4B0-2F60CCACDB54}" type="presParOf" srcId="{C85E4829-3EE0-4D9E-80B4-B048628A44BF}" destId="{CCC37E5E-4B07-4412-AEE1-72194DFB81E3}" srcOrd="0" destOrd="0" presId="urn:microsoft.com/office/officeart/2005/8/layout/chevron2"/>
    <dgm:cxn modelId="{2E331403-D52C-4C99-B1C8-2DA75E461276}" type="presParOf" srcId="{CCC37E5E-4B07-4412-AEE1-72194DFB81E3}" destId="{A2D5200A-BF12-477A-BB44-644A8A0652A9}" srcOrd="0" destOrd="0" presId="urn:microsoft.com/office/officeart/2005/8/layout/chevron2"/>
    <dgm:cxn modelId="{1C0B665E-9850-4871-9A55-0F21255826EF}" type="presParOf" srcId="{CCC37E5E-4B07-4412-AEE1-72194DFB81E3}" destId="{3FCE0253-7B65-4D26-A27B-34868C5BACA1}" srcOrd="1" destOrd="0" presId="urn:microsoft.com/office/officeart/2005/8/layout/chevron2"/>
    <dgm:cxn modelId="{007B61C4-AA8D-4F6A-8FBB-97DDBAB240F5}" type="presParOf" srcId="{C85E4829-3EE0-4D9E-80B4-B048628A44BF}" destId="{070309D8-DDC1-4AB1-95F8-777E6D265A59}" srcOrd="1" destOrd="0" presId="urn:microsoft.com/office/officeart/2005/8/layout/chevron2"/>
    <dgm:cxn modelId="{18C87D66-034F-4966-A646-941548F87B33}" type="presParOf" srcId="{C85E4829-3EE0-4D9E-80B4-B048628A44BF}" destId="{AD6B9776-9338-4DD8-B1DE-A1FBD63109F9}" srcOrd="2" destOrd="0" presId="urn:microsoft.com/office/officeart/2005/8/layout/chevron2"/>
    <dgm:cxn modelId="{988427FC-A3B4-4BD6-9B99-153245201375}" type="presParOf" srcId="{AD6B9776-9338-4DD8-B1DE-A1FBD63109F9}" destId="{6AF6FEF1-27DC-4E82-9136-9577FBB2EBB0}" srcOrd="0" destOrd="0" presId="urn:microsoft.com/office/officeart/2005/8/layout/chevron2"/>
    <dgm:cxn modelId="{6E07414D-27AC-4C45-A5CB-75D7845E9A35}" type="presParOf" srcId="{AD6B9776-9338-4DD8-B1DE-A1FBD63109F9}" destId="{B5A6D01E-1CC6-4833-9EFE-0CE51B026AF8}" srcOrd="1" destOrd="0" presId="urn:microsoft.com/office/officeart/2005/8/layout/chevron2"/>
    <dgm:cxn modelId="{07ED69C4-CB20-4ED1-B472-A768715DDA8B}" type="presParOf" srcId="{C85E4829-3EE0-4D9E-80B4-B048628A44BF}" destId="{048C9BF2-C863-45AB-B19D-21C304CABFFE}" srcOrd="3" destOrd="0" presId="urn:microsoft.com/office/officeart/2005/8/layout/chevron2"/>
    <dgm:cxn modelId="{2B6B6BA0-65A4-47B6-A587-B4268D4E7AD5}" type="presParOf" srcId="{C85E4829-3EE0-4D9E-80B4-B048628A44BF}" destId="{B7D19700-03EA-4DBB-81EE-F8B80106EE98}" srcOrd="4" destOrd="0" presId="urn:microsoft.com/office/officeart/2005/8/layout/chevron2"/>
    <dgm:cxn modelId="{662A91FE-61C2-4F48-B96B-512420663450}" type="presParOf" srcId="{B7D19700-03EA-4DBB-81EE-F8B80106EE98}" destId="{0F27D055-CCA3-41C9-BD15-EB0B3B177D86}" srcOrd="0" destOrd="0" presId="urn:microsoft.com/office/officeart/2005/8/layout/chevron2"/>
    <dgm:cxn modelId="{7F888D41-2F6B-4ADD-9BE2-A75FEA223836}" type="presParOf" srcId="{B7D19700-03EA-4DBB-81EE-F8B80106EE98}" destId="{0259ABAA-3FD5-4343-90A2-A737CE958167}"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42F08C2-7BD0-41BE-82C7-387896F79DD8}"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da-DK"/>
        </a:p>
      </dgm:t>
    </dgm:pt>
    <dgm:pt modelId="{DF876E3E-5FA5-4660-B444-90A6C192ED56}">
      <dgm:prSet phldrT="[Tekst]"/>
      <dgm:spPr/>
      <dgm:t>
        <a:bodyPr/>
        <a:lstStyle/>
        <a:p>
          <a:r>
            <a:rPr lang="da-DK" dirty="0"/>
            <a:t>Opstart</a:t>
          </a:r>
        </a:p>
      </dgm:t>
    </dgm:pt>
    <dgm:pt modelId="{7DF197D8-DEFD-43F7-BC6F-7F6999644CE9}" type="parTrans" cxnId="{4A341051-2139-4733-9752-A1B56D198B49}">
      <dgm:prSet/>
      <dgm:spPr/>
      <dgm:t>
        <a:bodyPr/>
        <a:lstStyle/>
        <a:p>
          <a:endParaRPr lang="da-DK"/>
        </a:p>
      </dgm:t>
    </dgm:pt>
    <dgm:pt modelId="{F657F9AF-C9EE-487B-98FB-561F81CF103C}" type="sibTrans" cxnId="{4A341051-2139-4733-9752-A1B56D198B49}">
      <dgm:prSet/>
      <dgm:spPr/>
      <dgm:t>
        <a:bodyPr/>
        <a:lstStyle/>
        <a:p>
          <a:endParaRPr lang="da-DK"/>
        </a:p>
      </dgm:t>
    </dgm:pt>
    <dgm:pt modelId="{3EB18037-BB76-47A3-9647-709C444A2D31}">
      <dgm:prSet phldrT="[Tekst]"/>
      <dgm:spPr/>
      <dgm:t>
        <a:bodyPr/>
        <a:lstStyle/>
        <a:p>
          <a:pPr marL="0" indent="0">
            <a:buFontTx/>
            <a:buNone/>
          </a:pPr>
          <a:r>
            <a:rPr lang="da-DK" dirty="0"/>
            <a:t>Projektbeskrivelse og udkast til afgrænsningsudtalelse sendes i høring oftest 2-4 uger</a:t>
          </a:r>
        </a:p>
      </dgm:t>
    </dgm:pt>
    <dgm:pt modelId="{864345C8-15D1-428D-B527-AA859821E1FB}" type="parTrans" cxnId="{12EE4FA2-EF47-427F-A495-180F6E9EE6FE}">
      <dgm:prSet/>
      <dgm:spPr/>
      <dgm:t>
        <a:bodyPr/>
        <a:lstStyle/>
        <a:p>
          <a:endParaRPr lang="da-DK"/>
        </a:p>
      </dgm:t>
    </dgm:pt>
    <dgm:pt modelId="{A2C926EB-4089-4E9B-A8C6-0C6219D9BC5A}" type="sibTrans" cxnId="{12EE4FA2-EF47-427F-A495-180F6E9EE6FE}">
      <dgm:prSet/>
      <dgm:spPr/>
      <dgm:t>
        <a:bodyPr/>
        <a:lstStyle/>
        <a:p>
          <a:endParaRPr lang="da-DK"/>
        </a:p>
      </dgm:t>
    </dgm:pt>
    <dgm:pt modelId="{C9E6B747-7394-46D1-8CDF-AEB6B820917B}">
      <dgm:prSet phldrT="[Tekst]"/>
      <dgm:spPr/>
      <dgm:t>
        <a:bodyPr/>
        <a:lstStyle/>
        <a:p>
          <a:r>
            <a:rPr lang="da-DK" dirty="0"/>
            <a:t>Forslag</a:t>
          </a:r>
        </a:p>
      </dgm:t>
    </dgm:pt>
    <dgm:pt modelId="{ACA571A7-1539-4CA6-8C43-522D250A7274}" type="parTrans" cxnId="{F7265771-F6EC-411D-B243-2ACEA7F45636}">
      <dgm:prSet/>
      <dgm:spPr/>
      <dgm:t>
        <a:bodyPr/>
        <a:lstStyle/>
        <a:p>
          <a:endParaRPr lang="da-DK"/>
        </a:p>
      </dgm:t>
    </dgm:pt>
    <dgm:pt modelId="{24617D8E-116C-4B08-9FC6-0F6746F7A632}" type="sibTrans" cxnId="{F7265771-F6EC-411D-B243-2ACEA7F45636}">
      <dgm:prSet/>
      <dgm:spPr/>
      <dgm:t>
        <a:bodyPr/>
        <a:lstStyle/>
        <a:p>
          <a:endParaRPr lang="da-DK"/>
        </a:p>
      </dgm:t>
    </dgm:pt>
    <dgm:pt modelId="{13B6185F-A276-40C2-905E-264438D0D1DE}">
      <dgm:prSet phldrT="[Tekst]"/>
      <dgm:spPr/>
      <dgm:t>
        <a:bodyPr/>
        <a:lstStyle/>
        <a:p>
          <a:pPr marL="0" indent="0">
            <a:buFontTx/>
            <a:buNone/>
          </a:pPr>
          <a:r>
            <a:rPr lang="da-DK" dirty="0"/>
            <a:t>Miljøkonsekvensrapporten med bilag og forslag til §25-tilladelse sendes i 8 uger offentlig høring. Der holdes ofte et borgermøde i offentlighedsfasen</a:t>
          </a:r>
        </a:p>
      </dgm:t>
    </dgm:pt>
    <dgm:pt modelId="{3DA75E6B-01CC-4756-9DA3-46B2757392F9}" type="parTrans" cxnId="{233BAC81-F942-4625-BBC6-89BF369E9D66}">
      <dgm:prSet/>
      <dgm:spPr/>
      <dgm:t>
        <a:bodyPr/>
        <a:lstStyle/>
        <a:p>
          <a:endParaRPr lang="da-DK"/>
        </a:p>
      </dgm:t>
    </dgm:pt>
    <dgm:pt modelId="{769C24D0-501C-422C-9B7F-E9A222E87904}" type="sibTrans" cxnId="{233BAC81-F942-4625-BBC6-89BF369E9D66}">
      <dgm:prSet/>
      <dgm:spPr/>
      <dgm:t>
        <a:bodyPr/>
        <a:lstStyle/>
        <a:p>
          <a:endParaRPr lang="da-DK"/>
        </a:p>
      </dgm:t>
    </dgm:pt>
    <dgm:pt modelId="{C57BFE26-00C1-40F4-B5EE-B31663A27561}">
      <dgm:prSet phldrT="[Tekst]"/>
      <dgm:spPr/>
      <dgm:t>
        <a:bodyPr/>
        <a:lstStyle/>
        <a:p>
          <a:pPr marL="171450" indent="0"/>
          <a:r>
            <a:rPr lang="da-DK" dirty="0"/>
            <a:t>Læse det ikke-tekniske resumé</a:t>
          </a:r>
        </a:p>
      </dgm:t>
    </dgm:pt>
    <dgm:pt modelId="{6338B607-C13E-4BEA-953F-B4CC520F6566}" type="parTrans" cxnId="{04820E40-E1DD-4474-8054-402DCCF85FF8}">
      <dgm:prSet/>
      <dgm:spPr/>
      <dgm:t>
        <a:bodyPr/>
        <a:lstStyle/>
        <a:p>
          <a:endParaRPr lang="da-DK"/>
        </a:p>
      </dgm:t>
    </dgm:pt>
    <dgm:pt modelId="{38BF2B41-2710-4007-80C4-B05F2F03A892}" type="sibTrans" cxnId="{04820E40-E1DD-4474-8054-402DCCF85FF8}">
      <dgm:prSet/>
      <dgm:spPr/>
      <dgm:t>
        <a:bodyPr/>
        <a:lstStyle/>
        <a:p>
          <a:endParaRPr lang="da-DK"/>
        </a:p>
      </dgm:t>
    </dgm:pt>
    <dgm:pt modelId="{A7B1C172-F674-4CBD-84B4-6B2FAF239BA8}">
      <dgm:prSet phldrT="[Tekst]"/>
      <dgm:spPr/>
      <dgm:t>
        <a:bodyPr/>
        <a:lstStyle/>
        <a:p>
          <a:pPr marL="228600" indent="0"/>
          <a:r>
            <a:rPr lang="da-DK" dirty="0"/>
            <a:t>Er der nogle konsekvenser som man har overset eller vurderet forkert?</a:t>
          </a:r>
        </a:p>
      </dgm:t>
    </dgm:pt>
    <dgm:pt modelId="{C104191E-B6DF-4580-95BB-75FAB2DE1CC8}" type="parTrans" cxnId="{7483E6CF-BE7C-4191-AD72-3318B5661A59}">
      <dgm:prSet/>
      <dgm:spPr/>
      <dgm:t>
        <a:bodyPr/>
        <a:lstStyle/>
        <a:p>
          <a:endParaRPr lang="da-DK"/>
        </a:p>
      </dgm:t>
    </dgm:pt>
    <dgm:pt modelId="{BF990033-0E13-4435-91A3-2AF3B3F75D82}" type="sibTrans" cxnId="{7483E6CF-BE7C-4191-AD72-3318B5661A59}">
      <dgm:prSet/>
      <dgm:spPr/>
      <dgm:t>
        <a:bodyPr/>
        <a:lstStyle/>
        <a:p>
          <a:endParaRPr lang="da-DK"/>
        </a:p>
      </dgm:t>
    </dgm:pt>
    <dgm:pt modelId="{6BB18DBC-C043-4E54-B5AB-45AA8705F720}">
      <dgm:prSet phldrT="[Tekst]"/>
      <dgm:spPr/>
      <dgm:t>
        <a:bodyPr/>
        <a:lstStyle/>
        <a:p>
          <a:pPr marL="228600" indent="0"/>
          <a:r>
            <a:rPr lang="da-DK" dirty="0"/>
            <a:t>Virker de undersøgelser der skal udarbejdes troværdige?</a:t>
          </a:r>
        </a:p>
      </dgm:t>
    </dgm:pt>
    <dgm:pt modelId="{3D019903-AEB5-4D42-A441-759C3E378C91}" type="parTrans" cxnId="{FA6D2D36-2769-483B-931C-B5A028924C70}">
      <dgm:prSet/>
      <dgm:spPr/>
      <dgm:t>
        <a:bodyPr/>
        <a:lstStyle/>
        <a:p>
          <a:endParaRPr lang="da-DK"/>
        </a:p>
      </dgm:t>
    </dgm:pt>
    <dgm:pt modelId="{1F7D5217-F7B5-4AFB-B80A-E79B88F636E0}" type="sibTrans" cxnId="{FA6D2D36-2769-483B-931C-B5A028924C70}">
      <dgm:prSet/>
      <dgm:spPr/>
      <dgm:t>
        <a:bodyPr/>
        <a:lstStyle/>
        <a:p>
          <a:endParaRPr lang="da-DK"/>
        </a:p>
      </dgm:t>
    </dgm:pt>
    <dgm:pt modelId="{ED5A6E5C-EADD-4139-84D6-E4FCD6E9934E}">
      <dgm:prSet phldrT="[Tekst]"/>
      <dgm:spPr/>
      <dgm:t>
        <a:bodyPr/>
        <a:lstStyle/>
        <a:p>
          <a:pPr marL="171450" indent="0"/>
          <a:r>
            <a:rPr lang="da-DK" dirty="0"/>
            <a:t>Læse forslag til §25-tilladelse</a:t>
          </a:r>
        </a:p>
      </dgm:t>
    </dgm:pt>
    <dgm:pt modelId="{30774140-FD6A-405F-BE90-442D5A800B22}" type="parTrans" cxnId="{4FB3D48E-031C-4FFC-B5C4-960D38CA98DF}">
      <dgm:prSet/>
      <dgm:spPr/>
      <dgm:t>
        <a:bodyPr/>
        <a:lstStyle/>
        <a:p>
          <a:endParaRPr lang="da-DK"/>
        </a:p>
      </dgm:t>
    </dgm:pt>
    <dgm:pt modelId="{66E9A927-C212-449A-8DFE-C8D3FD9A8AAF}" type="sibTrans" cxnId="{4FB3D48E-031C-4FFC-B5C4-960D38CA98DF}">
      <dgm:prSet/>
      <dgm:spPr/>
      <dgm:t>
        <a:bodyPr/>
        <a:lstStyle/>
        <a:p>
          <a:endParaRPr lang="da-DK"/>
        </a:p>
      </dgm:t>
    </dgm:pt>
    <dgm:pt modelId="{B3C122EE-F004-4D86-906F-9A67E76B12BF}">
      <dgm:prSet phldrT="[Tekst]"/>
      <dgm:spPr/>
      <dgm:t>
        <a:bodyPr/>
        <a:lstStyle/>
        <a:p>
          <a:pPr marL="171450" indent="0"/>
          <a:r>
            <a:rPr lang="da-DK" dirty="0"/>
            <a:t>Give sin mening/holdning/bekymring til kende hvis man føler behov for det</a:t>
          </a:r>
        </a:p>
      </dgm:t>
    </dgm:pt>
    <dgm:pt modelId="{50424A13-9E2A-4545-9A47-3269AD17927E}" type="parTrans" cxnId="{4A4600B4-6AAD-4B8D-8028-D4129453E389}">
      <dgm:prSet/>
      <dgm:spPr/>
      <dgm:t>
        <a:bodyPr/>
        <a:lstStyle/>
        <a:p>
          <a:endParaRPr lang="da-DK"/>
        </a:p>
      </dgm:t>
    </dgm:pt>
    <dgm:pt modelId="{78155AFD-DC4E-4281-94DA-5B873E648FB7}" type="sibTrans" cxnId="{4A4600B4-6AAD-4B8D-8028-D4129453E389}">
      <dgm:prSet/>
      <dgm:spPr/>
      <dgm:t>
        <a:bodyPr/>
        <a:lstStyle/>
        <a:p>
          <a:endParaRPr lang="da-DK"/>
        </a:p>
      </dgm:t>
    </dgm:pt>
    <dgm:pt modelId="{C85E4829-3EE0-4D9E-80B4-B048628A44BF}" type="pres">
      <dgm:prSet presAssocID="{042F08C2-7BD0-41BE-82C7-387896F79DD8}" presName="linearFlow" presStyleCnt="0">
        <dgm:presLayoutVars>
          <dgm:dir/>
          <dgm:animLvl val="lvl"/>
          <dgm:resizeHandles val="exact"/>
        </dgm:presLayoutVars>
      </dgm:prSet>
      <dgm:spPr/>
    </dgm:pt>
    <dgm:pt modelId="{CCC37E5E-4B07-4412-AEE1-72194DFB81E3}" type="pres">
      <dgm:prSet presAssocID="{DF876E3E-5FA5-4660-B444-90A6C192ED56}" presName="composite" presStyleCnt="0"/>
      <dgm:spPr/>
    </dgm:pt>
    <dgm:pt modelId="{A2D5200A-BF12-477A-BB44-644A8A0652A9}" type="pres">
      <dgm:prSet presAssocID="{DF876E3E-5FA5-4660-B444-90A6C192ED56}" presName="parentText" presStyleLbl="alignNode1" presStyleIdx="0" presStyleCnt="2">
        <dgm:presLayoutVars>
          <dgm:chMax val="1"/>
          <dgm:bulletEnabled val="1"/>
        </dgm:presLayoutVars>
      </dgm:prSet>
      <dgm:spPr/>
    </dgm:pt>
    <dgm:pt modelId="{3FCE0253-7B65-4D26-A27B-34868C5BACA1}" type="pres">
      <dgm:prSet presAssocID="{DF876E3E-5FA5-4660-B444-90A6C192ED56}" presName="descendantText" presStyleLbl="alignAcc1" presStyleIdx="0" presStyleCnt="2" custLinFactNeighborX="0">
        <dgm:presLayoutVars>
          <dgm:bulletEnabled val="1"/>
        </dgm:presLayoutVars>
      </dgm:prSet>
      <dgm:spPr/>
    </dgm:pt>
    <dgm:pt modelId="{070309D8-DDC1-4AB1-95F8-777E6D265A59}" type="pres">
      <dgm:prSet presAssocID="{F657F9AF-C9EE-487B-98FB-561F81CF103C}" presName="sp" presStyleCnt="0"/>
      <dgm:spPr/>
    </dgm:pt>
    <dgm:pt modelId="{7A1E32E0-A60C-45FB-90A0-37AEC27C0210}" type="pres">
      <dgm:prSet presAssocID="{C9E6B747-7394-46D1-8CDF-AEB6B820917B}" presName="composite" presStyleCnt="0"/>
      <dgm:spPr/>
    </dgm:pt>
    <dgm:pt modelId="{CA3654DF-8039-4FAE-B5B5-5D18D0ECE9FF}" type="pres">
      <dgm:prSet presAssocID="{C9E6B747-7394-46D1-8CDF-AEB6B820917B}" presName="parentText" presStyleLbl="alignNode1" presStyleIdx="1" presStyleCnt="2">
        <dgm:presLayoutVars>
          <dgm:chMax val="1"/>
          <dgm:bulletEnabled val="1"/>
        </dgm:presLayoutVars>
      </dgm:prSet>
      <dgm:spPr/>
    </dgm:pt>
    <dgm:pt modelId="{1CE3CDBA-1635-45A9-AAD9-7FF6C75FDE02}" type="pres">
      <dgm:prSet presAssocID="{C9E6B747-7394-46D1-8CDF-AEB6B820917B}" presName="descendantText" presStyleLbl="alignAcc1" presStyleIdx="1" presStyleCnt="2">
        <dgm:presLayoutVars>
          <dgm:bulletEnabled val="1"/>
        </dgm:presLayoutVars>
      </dgm:prSet>
      <dgm:spPr/>
    </dgm:pt>
  </dgm:ptLst>
  <dgm:cxnLst>
    <dgm:cxn modelId="{7439E814-453A-4F8E-9DD7-0C80B57B8634}" type="presOf" srcId="{DF876E3E-5FA5-4660-B444-90A6C192ED56}" destId="{A2D5200A-BF12-477A-BB44-644A8A0652A9}" srcOrd="0" destOrd="0" presId="urn:microsoft.com/office/officeart/2005/8/layout/chevron2"/>
    <dgm:cxn modelId="{42F0621C-BE12-495C-9BEF-A93A35DDAA01}" type="presOf" srcId="{C57BFE26-00C1-40F4-B5EE-B31663A27561}" destId="{1CE3CDBA-1635-45A9-AAD9-7FF6C75FDE02}" srcOrd="0" destOrd="1" presId="urn:microsoft.com/office/officeart/2005/8/layout/chevron2"/>
    <dgm:cxn modelId="{FD42151E-36DC-498A-800A-E041210CBF34}" type="presOf" srcId="{042F08C2-7BD0-41BE-82C7-387896F79DD8}" destId="{C85E4829-3EE0-4D9E-80B4-B048628A44BF}" srcOrd="0" destOrd="0" presId="urn:microsoft.com/office/officeart/2005/8/layout/chevron2"/>
    <dgm:cxn modelId="{9CE4E330-5C71-4AFF-AECC-FC81D7CEB09E}" type="presOf" srcId="{13B6185F-A276-40C2-905E-264438D0D1DE}" destId="{1CE3CDBA-1635-45A9-AAD9-7FF6C75FDE02}" srcOrd="0" destOrd="0" presId="urn:microsoft.com/office/officeart/2005/8/layout/chevron2"/>
    <dgm:cxn modelId="{FA6D2D36-2769-483B-931C-B5A028924C70}" srcId="{DF876E3E-5FA5-4660-B444-90A6C192ED56}" destId="{6BB18DBC-C043-4E54-B5AB-45AA8705F720}" srcOrd="2" destOrd="0" parTransId="{3D019903-AEB5-4D42-A441-759C3E378C91}" sibTransId="{1F7D5217-F7B5-4AFB-B80A-E79B88F636E0}"/>
    <dgm:cxn modelId="{04820E40-E1DD-4474-8054-402DCCF85FF8}" srcId="{C9E6B747-7394-46D1-8CDF-AEB6B820917B}" destId="{C57BFE26-00C1-40F4-B5EE-B31663A27561}" srcOrd="1" destOrd="0" parTransId="{6338B607-C13E-4BEA-953F-B4CC520F6566}" sibTransId="{38BF2B41-2710-4007-80C4-B05F2F03A892}"/>
    <dgm:cxn modelId="{CF04FF5C-00B6-4C86-93D3-FEBD7EE2FB1A}" type="presOf" srcId="{3EB18037-BB76-47A3-9647-709C444A2D31}" destId="{3FCE0253-7B65-4D26-A27B-34868C5BACA1}" srcOrd="0" destOrd="0" presId="urn:microsoft.com/office/officeart/2005/8/layout/chevron2"/>
    <dgm:cxn modelId="{4A341051-2139-4733-9752-A1B56D198B49}" srcId="{042F08C2-7BD0-41BE-82C7-387896F79DD8}" destId="{DF876E3E-5FA5-4660-B444-90A6C192ED56}" srcOrd="0" destOrd="0" parTransId="{7DF197D8-DEFD-43F7-BC6F-7F6999644CE9}" sibTransId="{F657F9AF-C9EE-487B-98FB-561F81CF103C}"/>
    <dgm:cxn modelId="{F7265771-F6EC-411D-B243-2ACEA7F45636}" srcId="{042F08C2-7BD0-41BE-82C7-387896F79DD8}" destId="{C9E6B747-7394-46D1-8CDF-AEB6B820917B}" srcOrd="1" destOrd="0" parTransId="{ACA571A7-1539-4CA6-8C43-522D250A7274}" sibTransId="{24617D8E-116C-4B08-9FC6-0F6746F7A632}"/>
    <dgm:cxn modelId="{233BAC81-F942-4625-BBC6-89BF369E9D66}" srcId="{C9E6B747-7394-46D1-8CDF-AEB6B820917B}" destId="{13B6185F-A276-40C2-905E-264438D0D1DE}" srcOrd="0" destOrd="0" parTransId="{3DA75E6B-01CC-4756-9DA3-46B2757392F9}" sibTransId="{769C24D0-501C-422C-9B7F-E9A222E87904}"/>
    <dgm:cxn modelId="{E400788C-FBAA-4508-BE50-E22F495D5603}" type="presOf" srcId="{B3C122EE-F004-4D86-906F-9A67E76B12BF}" destId="{1CE3CDBA-1635-45A9-AAD9-7FF6C75FDE02}" srcOrd="0" destOrd="3" presId="urn:microsoft.com/office/officeart/2005/8/layout/chevron2"/>
    <dgm:cxn modelId="{4FB3D48E-031C-4FFC-B5C4-960D38CA98DF}" srcId="{C9E6B747-7394-46D1-8CDF-AEB6B820917B}" destId="{ED5A6E5C-EADD-4139-84D6-E4FCD6E9934E}" srcOrd="2" destOrd="0" parTransId="{30774140-FD6A-405F-BE90-442D5A800B22}" sibTransId="{66E9A927-C212-449A-8DFE-C8D3FD9A8AAF}"/>
    <dgm:cxn modelId="{46C64AA2-1D7E-4489-B554-B0FD2E8CEFFF}" type="presOf" srcId="{C9E6B747-7394-46D1-8CDF-AEB6B820917B}" destId="{CA3654DF-8039-4FAE-B5B5-5D18D0ECE9FF}" srcOrd="0" destOrd="0" presId="urn:microsoft.com/office/officeart/2005/8/layout/chevron2"/>
    <dgm:cxn modelId="{12EE4FA2-EF47-427F-A495-180F6E9EE6FE}" srcId="{DF876E3E-5FA5-4660-B444-90A6C192ED56}" destId="{3EB18037-BB76-47A3-9647-709C444A2D31}" srcOrd="0" destOrd="0" parTransId="{864345C8-15D1-428D-B527-AA859821E1FB}" sibTransId="{A2C926EB-4089-4E9B-A8C6-0C6219D9BC5A}"/>
    <dgm:cxn modelId="{4A4600B4-6AAD-4B8D-8028-D4129453E389}" srcId="{C9E6B747-7394-46D1-8CDF-AEB6B820917B}" destId="{B3C122EE-F004-4D86-906F-9A67E76B12BF}" srcOrd="3" destOrd="0" parTransId="{50424A13-9E2A-4545-9A47-3269AD17927E}" sibTransId="{78155AFD-DC4E-4281-94DA-5B873E648FB7}"/>
    <dgm:cxn modelId="{7483E6CF-BE7C-4191-AD72-3318B5661A59}" srcId="{DF876E3E-5FA5-4660-B444-90A6C192ED56}" destId="{A7B1C172-F674-4CBD-84B4-6B2FAF239BA8}" srcOrd="1" destOrd="0" parTransId="{C104191E-B6DF-4580-95BB-75FAB2DE1CC8}" sibTransId="{BF990033-0E13-4435-91A3-2AF3B3F75D82}"/>
    <dgm:cxn modelId="{35559FDD-C606-425B-8FBA-5891329CCC34}" type="presOf" srcId="{A7B1C172-F674-4CBD-84B4-6B2FAF239BA8}" destId="{3FCE0253-7B65-4D26-A27B-34868C5BACA1}" srcOrd="0" destOrd="1" presId="urn:microsoft.com/office/officeart/2005/8/layout/chevron2"/>
    <dgm:cxn modelId="{0152F1E0-DC98-4BF2-A0DE-615BA8B499F3}" type="presOf" srcId="{ED5A6E5C-EADD-4139-84D6-E4FCD6E9934E}" destId="{1CE3CDBA-1635-45A9-AAD9-7FF6C75FDE02}" srcOrd="0" destOrd="2" presId="urn:microsoft.com/office/officeart/2005/8/layout/chevron2"/>
    <dgm:cxn modelId="{D60465EE-FA4E-41D4-B099-C9B038C2BF14}" type="presOf" srcId="{6BB18DBC-C043-4E54-B5AB-45AA8705F720}" destId="{3FCE0253-7B65-4D26-A27B-34868C5BACA1}" srcOrd="0" destOrd="2" presId="urn:microsoft.com/office/officeart/2005/8/layout/chevron2"/>
    <dgm:cxn modelId="{9B61DE72-BCC2-44BA-8FF7-D964A0CEE863}" type="presParOf" srcId="{C85E4829-3EE0-4D9E-80B4-B048628A44BF}" destId="{CCC37E5E-4B07-4412-AEE1-72194DFB81E3}" srcOrd="0" destOrd="0" presId="urn:microsoft.com/office/officeart/2005/8/layout/chevron2"/>
    <dgm:cxn modelId="{ACD9364A-B811-4745-8211-CCAFB7ED136F}" type="presParOf" srcId="{CCC37E5E-4B07-4412-AEE1-72194DFB81E3}" destId="{A2D5200A-BF12-477A-BB44-644A8A0652A9}" srcOrd="0" destOrd="0" presId="urn:microsoft.com/office/officeart/2005/8/layout/chevron2"/>
    <dgm:cxn modelId="{DF58B4F5-F9B6-43F4-A4AF-732F66CC8ED6}" type="presParOf" srcId="{CCC37E5E-4B07-4412-AEE1-72194DFB81E3}" destId="{3FCE0253-7B65-4D26-A27B-34868C5BACA1}" srcOrd="1" destOrd="0" presId="urn:microsoft.com/office/officeart/2005/8/layout/chevron2"/>
    <dgm:cxn modelId="{158BB7E7-61B2-4198-B203-D2373590051D}" type="presParOf" srcId="{C85E4829-3EE0-4D9E-80B4-B048628A44BF}" destId="{070309D8-DDC1-4AB1-95F8-777E6D265A59}" srcOrd="1" destOrd="0" presId="urn:microsoft.com/office/officeart/2005/8/layout/chevron2"/>
    <dgm:cxn modelId="{A8B9B5D1-877F-4421-8044-D3AFF94D0538}" type="presParOf" srcId="{C85E4829-3EE0-4D9E-80B4-B048628A44BF}" destId="{7A1E32E0-A60C-45FB-90A0-37AEC27C0210}" srcOrd="2" destOrd="0" presId="urn:microsoft.com/office/officeart/2005/8/layout/chevron2"/>
    <dgm:cxn modelId="{B18C02BD-69B7-4783-BCEF-FB36E1883FB3}" type="presParOf" srcId="{7A1E32E0-A60C-45FB-90A0-37AEC27C0210}" destId="{CA3654DF-8039-4FAE-B5B5-5D18D0ECE9FF}" srcOrd="0" destOrd="0" presId="urn:microsoft.com/office/officeart/2005/8/layout/chevron2"/>
    <dgm:cxn modelId="{6E502BA2-3ADC-404F-8F55-A041B32BCC24}" type="presParOf" srcId="{7A1E32E0-A60C-45FB-90A0-37AEC27C0210}" destId="{1CE3CDBA-1635-45A9-AAD9-7FF6C75FDE02}"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D9ABF14-8E00-4F9B-8585-C7531A1955B5}"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da-DK"/>
        </a:p>
      </dgm:t>
    </dgm:pt>
    <dgm:pt modelId="{3EC75196-4343-4298-9FB3-61F3FF8454CE}">
      <dgm:prSet phldrT="[Tekst]"/>
      <dgm:spPr/>
      <dgm:t>
        <a:bodyPr/>
        <a:lstStyle/>
        <a:p>
          <a:r>
            <a:rPr lang="da-DK"/>
            <a:t>Alle</a:t>
          </a:r>
        </a:p>
      </dgm:t>
    </dgm:pt>
    <dgm:pt modelId="{75155831-73C4-4716-ADFD-1D1282D3DC08}" type="parTrans" cxnId="{35A4F2ED-E330-40A7-8E00-243807E9BEA1}">
      <dgm:prSet/>
      <dgm:spPr/>
      <dgm:t>
        <a:bodyPr/>
        <a:lstStyle/>
        <a:p>
          <a:endParaRPr lang="da-DK"/>
        </a:p>
      </dgm:t>
    </dgm:pt>
    <dgm:pt modelId="{A57F242B-BF12-4222-868E-25114008BB13}" type="sibTrans" cxnId="{35A4F2ED-E330-40A7-8E00-243807E9BEA1}">
      <dgm:prSet/>
      <dgm:spPr/>
      <dgm:t>
        <a:bodyPr/>
        <a:lstStyle/>
        <a:p>
          <a:endParaRPr lang="da-DK"/>
        </a:p>
      </dgm:t>
    </dgm:pt>
    <dgm:pt modelId="{2BB1E0A7-667D-4363-8C88-151F261D81E3}">
      <dgm:prSet phldrT="[Tekst]" custT="1"/>
      <dgm:spPr/>
      <dgm:t>
        <a:bodyPr/>
        <a:lstStyle/>
        <a:p>
          <a:r>
            <a:rPr lang="da-DK" sz="2800"/>
            <a:t>Ikke teknisk resumé</a:t>
          </a:r>
        </a:p>
      </dgm:t>
    </dgm:pt>
    <dgm:pt modelId="{A0F66B12-B8ED-451E-B4A0-B7D7244DB119}" type="parTrans" cxnId="{C9D381F6-323C-4A7A-ACF2-A910F554CF62}">
      <dgm:prSet/>
      <dgm:spPr/>
      <dgm:t>
        <a:bodyPr/>
        <a:lstStyle/>
        <a:p>
          <a:endParaRPr lang="da-DK"/>
        </a:p>
      </dgm:t>
    </dgm:pt>
    <dgm:pt modelId="{BDEADF64-3C7B-4B7A-A51C-846BBEA3D633}" type="sibTrans" cxnId="{C9D381F6-323C-4A7A-ACF2-A910F554CF62}">
      <dgm:prSet/>
      <dgm:spPr/>
      <dgm:t>
        <a:bodyPr/>
        <a:lstStyle/>
        <a:p>
          <a:endParaRPr lang="da-DK"/>
        </a:p>
      </dgm:t>
    </dgm:pt>
    <dgm:pt modelId="{DD61CEDC-AA92-4C6A-8A1F-90177DB364DF}">
      <dgm:prSet phldrT="[Tekst]"/>
      <dgm:spPr/>
      <dgm:t>
        <a:bodyPr/>
        <a:lstStyle/>
        <a:p>
          <a:r>
            <a:rPr lang="da-DK"/>
            <a:t>Faglig</a:t>
          </a:r>
        </a:p>
      </dgm:t>
    </dgm:pt>
    <dgm:pt modelId="{D1E23AAA-29C9-48E6-B15D-B7765ACF81D2}" type="parTrans" cxnId="{60B489AD-CF39-4048-B1D8-CECBB62849CF}">
      <dgm:prSet/>
      <dgm:spPr/>
      <dgm:t>
        <a:bodyPr/>
        <a:lstStyle/>
        <a:p>
          <a:endParaRPr lang="da-DK"/>
        </a:p>
      </dgm:t>
    </dgm:pt>
    <dgm:pt modelId="{73DB0B9B-D6EB-497F-8836-4BE5D6D367AA}" type="sibTrans" cxnId="{60B489AD-CF39-4048-B1D8-CECBB62849CF}">
      <dgm:prSet/>
      <dgm:spPr/>
      <dgm:t>
        <a:bodyPr/>
        <a:lstStyle/>
        <a:p>
          <a:endParaRPr lang="da-DK"/>
        </a:p>
      </dgm:t>
    </dgm:pt>
    <dgm:pt modelId="{B6849F76-C011-466C-96AE-14B6E15D7B79}">
      <dgm:prSet phldrT="[Tekst]" custT="1"/>
      <dgm:spPr/>
      <dgm:t>
        <a:bodyPr/>
        <a:lstStyle/>
        <a:p>
          <a:r>
            <a:rPr lang="da-DK" sz="2800"/>
            <a:t>Fagkapitel (de udvalgte miljøemner)</a:t>
          </a:r>
        </a:p>
      </dgm:t>
    </dgm:pt>
    <dgm:pt modelId="{56BDDC88-C06C-4BE9-B188-04544AFCA5F8}" type="parTrans" cxnId="{9180CE0F-1BC2-4BAC-BD69-92F18B1D3B00}">
      <dgm:prSet/>
      <dgm:spPr/>
      <dgm:t>
        <a:bodyPr/>
        <a:lstStyle/>
        <a:p>
          <a:endParaRPr lang="da-DK"/>
        </a:p>
      </dgm:t>
    </dgm:pt>
    <dgm:pt modelId="{A99DD5A9-3867-4A81-8368-C69F74DF8F9C}" type="sibTrans" cxnId="{9180CE0F-1BC2-4BAC-BD69-92F18B1D3B00}">
      <dgm:prSet/>
      <dgm:spPr/>
      <dgm:t>
        <a:bodyPr/>
        <a:lstStyle/>
        <a:p>
          <a:endParaRPr lang="da-DK"/>
        </a:p>
      </dgm:t>
    </dgm:pt>
    <dgm:pt modelId="{5845CFE3-DB39-4F46-A298-7A4C4C8C2695}">
      <dgm:prSet phldrT="[Tekst]"/>
      <dgm:spPr/>
      <dgm:t>
        <a:bodyPr/>
        <a:lstStyle/>
        <a:p>
          <a:r>
            <a:rPr lang="da-DK"/>
            <a:t>Ekspert</a:t>
          </a:r>
        </a:p>
      </dgm:t>
    </dgm:pt>
    <dgm:pt modelId="{24BD0A1A-1CE2-4B35-92C8-3298417037CD}" type="parTrans" cxnId="{07417983-E8BC-4AB5-97FA-77851D25DCF8}">
      <dgm:prSet/>
      <dgm:spPr/>
      <dgm:t>
        <a:bodyPr/>
        <a:lstStyle/>
        <a:p>
          <a:endParaRPr lang="da-DK"/>
        </a:p>
      </dgm:t>
    </dgm:pt>
    <dgm:pt modelId="{03A95B9F-AE5B-409B-BAB1-A73DAE57CA68}" type="sibTrans" cxnId="{07417983-E8BC-4AB5-97FA-77851D25DCF8}">
      <dgm:prSet/>
      <dgm:spPr/>
      <dgm:t>
        <a:bodyPr/>
        <a:lstStyle/>
        <a:p>
          <a:endParaRPr lang="da-DK"/>
        </a:p>
      </dgm:t>
    </dgm:pt>
    <dgm:pt modelId="{807BC34E-2588-4252-A5DF-62282EA0E679}">
      <dgm:prSet phldrT="[Tekst]" custT="1"/>
      <dgm:spPr/>
      <dgm:t>
        <a:bodyPr/>
        <a:lstStyle/>
        <a:p>
          <a:r>
            <a:rPr lang="da-DK" sz="2800"/>
            <a:t>Bilag til fagkapitel</a:t>
          </a:r>
        </a:p>
      </dgm:t>
    </dgm:pt>
    <dgm:pt modelId="{D0EC0AFC-05E8-43FF-9971-8CC397F6F4BC}" type="parTrans" cxnId="{9ECEE9E1-68FB-4B09-994C-DBB749BA7664}">
      <dgm:prSet/>
      <dgm:spPr/>
      <dgm:t>
        <a:bodyPr/>
        <a:lstStyle/>
        <a:p>
          <a:endParaRPr lang="da-DK"/>
        </a:p>
      </dgm:t>
    </dgm:pt>
    <dgm:pt modelId="{CB1CF32C-8502-4DB9-85E7-BE7D841664A9}" type="sibTrans" cxnId="{9ECEE9E1-68FB-4B09-994C-DBB749BA7664}">
      <dgm:prSet/>
      <dgm:spPr/>
      <dgm:t>
        <a:bodyPr/>
        <a:lstStyle/>
        <a:p>
          <a:endParaRPr lang="da-DK"/>
        </a:p>
      </dgm:t>
    </dgm:pt>
    <dgm:pt modelId="{0350C267-3EBD-4603-B4FA-7D007D727F02}">
      <dgm:prSet phldrT="[Tekst]" custT="1"/>
      <dgm:spPr/>
      <dgm:t>
        <a:bodyPr/>
        <a:lstStyle/>
        <a:p>
          <a:r>
            <a:rPr lang="da-DK" sz="2800"/>
            <a:t>§ 25-tilladelse</a:t>
          </a:r>
        </a:p>
      </dgm:t>
    </dgm:pt>
    <dgm:pt modelId="{06481994-724F-4CA9-90D4-E4AF261516B9}" type="parTrans" cxnId="{325B4F4C-F703-4125-95CD-6938560AFAD9}">
      <dgm:prSet/>
      <dgm:spPr/>
      <dgm:t>
        <a:bodyPr/>
        <a:lstStyle/>
        <a:p>
          <a:endParaRPr lang="da-DK"/>
        </a:p>
      </dgm:t>
    </dgm:pt>
    <dgm:pt modelId="{311B1D6E-05EB-433B-9D21-0362F5BF685D}" type="sibTrans" cxnId="{325B4F4C-F703-4125-95CD-6938560AFAD9}">
      <dgm:prSet/>
      <dgm:spPr/>
      <dgm:t>
        <a:bodyPr/>
        <a:lstStyle/>
        <a:p>
          <a:endParaRPr lang="da-DK"/>
        </a:p>
      </dgm:t>
    </dgm:pt>
    <dgm:pt modelId="{C87674C1-8C42-4698-A0E5-8718EA19E613}" type="pres">
      <dgm:prSet presAssocID="{0D9ABF14-8E00-4F9B-8585-C7531A1955B5}" presName="linearFlow" presStyleCnt="0">
        <dgm:presLayoutVars>
          <dgm:dir/>
          <dgm:animLvl val="lvl"/>
          <dgm:resizeHandles val="exact"/>
        </dgm:presLayoutVars>
      </dgm:prSet>
      <dgm:spPr/>
    </dgm:pt>
    <dgm:pt modelId="{F6DFA9B0-4F22-42D6-93EC-87C5CA0FDD14}" type="pres">
      <dgm:prSet presAssocID="{3EC75196-4343-4298-9FB3-61F3FF8454CE}" presName="composite" presStyleCnt="0"/>
      <dgm:spPr/>
    </dgm:pt>
    <dgm:pt modelId="{B76FA2C7-A049-4CE9-BDCD-B8366B08E5AF}" type="pres">
      <dgm:prSet presAssocID="{3EC75196-4343-4298-9FB3-61F3FF8454CE}" presName="parentText" presStyleLbl="alignNode1" presStyleIdx="0" presStyleCnt="3">
        <dgm:presLayoutVars>
          <dgm:chMax val="1"/>
          <dgm:bulletEnabled val="1"/>
        </dgm:presLayoutVars>
      </dgm:prSet>
      <dgm:spPr/>
    </dgm:pt>
    <dgm:pt modelId="{D4B9C41A-48D7-4513-94E6-DD551560DE40}" type="pres">
      <dgm:prSet presAssocID="{3EC75196-4343-4298-9FB3-61F3FF8454CE}" presName="descendantText" presStyleLbl="alignAcc1" presStyleIdx="0" presStyleCnt="3">
        <dgm:presLayoutVars>
          <dgm:bulletEnabled val="1"/>
        </dgm:presLayoutVars>
      </dgm:prSet>
      <dgm:spPr/>
    </dgm:pt>
    <dgm:pt modelId="{C6088D5C-B2E7-4E0F-8FFF-7967545449B1}" type="pres">
      <dgm:prSet presAssocID="{A57F242B-BF12-4222-868E-25114008BB13}" presName="sp" presStyleCnt="0"/>
      <dgm:spPr/>
    </dgm:pt>
    <dgm:pt modelId="{65669FB5-9F7D-4D78-BFE4-630FEC4A34BE}" type="pres">
      <dgm:prSet presAssocID="{DD61CEDC-AA92-4C6A-8A1F-90177DB364DF}" presName="composite" presStyleCnt="0"/>
      <dgm:spPr/>
    </dgm:pt>
    <dgm:pt modelId="{E319B2A5-B0CC-4C47-A74A-89271455C340}" type="pres">
      <dgm:prSet presAssocID="{DD61CEDC-AA92-4C6A-8A1F-90177DB364DF}" presName="parentText" presStyleLbl="alignNode1" presStyleIdx="1" presStyleCnt="3">
        <dgm:presLayoutVars>
          <dgm:chMax val="1"/>
          <dgm:bulletEnabled val="1"/>
        </dgm:presLayoutVars>
      </dgm:prSet>
      <dgm:spPr/>
    </dgm:pt>
    <dgm:pt modelId="{2C2CBA11-E0F2-45AA-A169-9227FB768942}" type="pres">
      <dgm:prSet presAssocID="{DD61CEDC-AA92-4C6A-8A1F-90177DB364DF}" presName="descendantText" presStyleLbl="alignAcc1" presStyleIdx="1" presStyleCnt="3" custLinFactNeighborX="0">
        <dgm:presLayoutVars>
          <dgm:bulletEnabled val="1"/>
        </dgm:presLayoutVars>
      </dgm:prSet>
      <dgm:spPr/>
    </dgm:pt>
    <dgm:pt modelId="{A49D0985-858C-49EE-BEA4-185AAF9D7B44}" type="pres">
      <dgm:prSet presAssocID="{73DB0B9B-D6EB-497F-8836-4BE5D6D367AA}" presName="sp" presStyleCnt="0"/>
      <dgm:spPr/>
    </dgm:pt>
    <dgm:pt modelId="{179CD594-B25A-4066-A060-B8E94D2DF931}" type="pres">
      <dgm:prSet presAssocID="{5845CFE3-DB39-4F46-A298-7A4C4C8C2695}" presName="composite" presStyleCnt="0"/>
      <dgm:spPr/>
    </dgm:pt>
    <dgm:pt modelId="{40A4F573-31D6-43EB-BA59-17B9A63657B4}" type="pres">
      <dgm:prSet presAssocID="{5845CFE3-DB39-4F46-A298-7A4C4C8C2695}" presName="parentText" presStyleLbl="alignNode1" presStyleIdx="2" presStyleCnt="3">
        <dgm:presLayoutVars>
          <dgm:chMax val="1"/>
          <dgm:bulletEnabled val="1"/>
        </dgm:presLayoutVars>
      </dgm:prSet>
      <dgm:spPr/>
    </dgm:pt>
    <dgm:pt modelId="{FCFF4EFA-0D83-4F56-82F4-5866C88F8E17}" type="pres">
      <dgm:prSet presAssocID="{5845CFE3-DB39-4F46-A298-7A4C4C8C2695}" presName="descendantText" presStyleLbl="alignAcc1" presStyleIdx="2" presStyleCnt="3">
        <dgm:presLayoutVars>
          <dgm:bulletEnabled val="1"/>
        </dgm:presLayoutVars>
      </dgm:prSet>
      <dgm:spPr/>
    </dgm:pt>
  </dgm:ptLst>
  <dgm:cxnLst>
    <dgm:cxn modelId="{29C9EF0C-727E-40DA-B83D-6234F26915B7}" type="presOf" srcId="{3EC75196-4343-4298-9FB3-61F3FF8454CE}" destId="{B76FA2C7-A049-4CE9-BDCD-B8366B08E5AF}" srcOrd="0" destOrd="0" presId="urn:microsoft.com/office/officeart/2005/8/layout/chevron2"/>
    <dgm:cxn modelId="{9180CE0F-1BC2-4BAC-BD69-92F18B1D3B00}" srcId="{DD61CEDC-AA92-4C6A-8A1F-90177DB364DF}" destId="{B6849F76-C011-466C-96AE-14B6E15D7B79}" srcOrd="0" destOrd="0" parTransId="{56BDDC88-C06C-4BE9-B188-04544AFCA5F8}" sibTransId="{A99DD5A9-3867-4A81-8368-C69F74DF8F9C}"/>
    <dgm:cxn modelId="{FD6CEB5B-65B9-4D24-88F9-74A25A9677F4}" type="presOf" srcId="{807BC34E-2588-4252-A5DF-62282EA0E679}" destId="{FCFF4EFA-0D83-4F56-82F4-5866C88F8E17}" srcOrd="0" destOrd="0" presId="urn:microsoft.com/office/officeart/2005/8/layout/chevron2"/>
    <dgm:cxn modelId="{325B4F4C-F703-4125-95CD-6938560AFAD9}" srcId="{3EC75196-4343-4298-9FB3-61F3FF8454CE}" destId="{0350C267-3EBD-4603-B4FA-7D007D727F02}" srcOrd="1" destOrd="0" parTransId="{06481994-724F-4CA9-90D4-E4AF261516B9}" sibTransId="{311B1D6E-05EB-433B-9D21-0362F5BF685D}"/>
    <dgm:cxn modelId="{DCD69F50-B4CA-48DA-BACC-8C0F9ADFA183}" type="presOf" srcId="{0D9ABF14-8E00-4F9B-8585-C7531A1955B5}" destId="{C87674C1-8C42-4698-A0E5-8718EA19E613}" srcOrd="0" destOrd="0" presId="urn:microsoft.com/office/officeart/2005/8/layout/chevron2"/>
    <dgm:cxn modelId="{2683FC71-AC17-4358-9557-55764737E42E}" type="presOf" srcId="{0350C267-3EBD-4603-B4FA-7D007D727F02}" destId="{D4B9C41A-48D7-4513-94E6-DD551560DE40}" srcOrd="0" destOrd="1" presId="urn:microsoft.com/office/officeart/2005/8/layout/chevron2"/>
    <dgm:cxn modelId="{07417983-E8BC-4AB5-97FA-77851D25DCF8}" srcId="{0D9ABF14-8E00-4F9B-8585-C7531A1955B5}" destId="{5845CFE3-DB39-4F46-A298-7A4C4C8C2695}" srcOrd="2" destOrd="0" parTransId="{24BD0A1A-1CE2-4B35-92C8-3298417037CD}" sibTransId="{03A95B9F-AE5B-409B-BAB1-A73DAE57CA68}"/>
    <dgm:cxn modelId="{6DAC03A3-5E55-41A9-A3FF-11DB5475B45C}" type="presOf" srcId="{B6849F76-C011-466C-96AE-14B6E15D7B79}" destId="{2C2CBA11-E0F2-45AA-A169-9227FB768942}" srcOrd="0" destOrd="0" presId="urn:microsoft.com/office/officeart/2005/8/layout/chevron2"/>
    <dgm:cxn modelId="{60B489AD-CF39-4048-B1D8-CECBB62849CF}" srcId="{0D9ABF14-8E00-4F9B-8585-C7531A1955B5}" destId="{DD61CEDC-AA92-4C6A-8A1F-90177DB364DF}" srcOrd="1" destOrd="0" parTransId="{D1E23AAA-29C9-48E6-B15D-B7765ACF81D2}" sibTransId="{73DB0B9B-D6EB-497F-8836-4BE5D6D367AA}"/>
    <dgm:cxn modelId="{0A7DBBBA-D630-4144-8848-2C6E7F777A74}" type="presOf" srcId="{DD61CEDC-AA92-4C6A-8A1F-90177DB364DF}" destId="{E319B2A5-B0CC-4C47-A74A-89271455C340}" srcOrd="0" destOrd="0" presId="urn:microsoft.com/office/officeart/2005/8/layout/chevron2"/>
    <dgm:cxn modelId="{746E8AC6-5217-4DE1-9F8C-4E2AB6AE2DD7}" type="presOf" srcId="{5845CFE3-DB39-4F46-A298-7A4C4C8C2695}" destId="{40A4F573-31D6-43EB-BA59-17B9A63657B4}" srcOrd="0" destOrd="0" presId="urn:microsoft.com/office/officeart/2005/8/layout/chevron2"/>
    <dgm:cxn modelId="{9ECEE9E1-68FB-4B09-994C-DBB749BA7664}" srcId="{5845CFE3-DB39-4F46-A298-7A4C4C8C2695}" destId="{807BC34E-2588-4252-A5DF-62282EA0E679}" srcOrd="0" destOrd="0" parTransId="{D0EC0AFC-05E8-43FF-9971-8CC397F6F4BC}" sibTransId="{CB1CF32C-8502-4DB9-85E7-BE7D841664A9}"/>
    <dgm:cxn modelId="{35A4F2ED-E330-40A7-8E00-243807E9BEA1}" srcId="{0D9ABF14-8E00-4F9B-8585-C7531A1955B5}" destId="{3EC75196-4343-4298-9FB3-61F3FF8454CE}" srcOrd="0" destOrd="0" parTransId="{75155831-73C4-4716-ADFD-1D1282D3DC08}" sibTransId="{A57F242B-BF12-4222-868E-25114008BB13}"/>
    <dgm:cxn modelId="{C9D381F6-323C-4A7A-ACF2-A910F554CF62}" srcId="{3EC75196-4343-4298-9FB3-61F3FF8454CE}" destId="{2BB1E0A7-667D-4363-8C88-151F261D81E3}" srcOrd="0" destOrd="0" parTransId="{A0F66B12-B8ED-451E-B4A0-B7D7244DB119}" sibTransId="{BDEADF64-3C7B-4B7A-A51C-846BBEA3D633}"/>
    <dgm:cxn modelId="{7C59A9F7-D8BC-4932-832F-C4A4F2D63512}" type="presOf" srcId="{2BB1E0A7-667D-4363-8C88-151F261D81E3}" destId="{D4B9C41A-48D7-4513-94E6-DD551560DE40}" srcOrd="0" destOrd="0" presId="urn:microsoft.com/office/officeart/2005/8/layout/chevron2"/>
    <dgm:cxn modelId="{00258021-86FC-4FBF-B8C9-E2D13090880E}" type="presParOf" srcId="{C87674C1-8C42-4698-A0E5-8718EA19E613}" destId="{F6DFA9B0-4F22-42D6-93EC-87C5CA0FDD14}" srcOrd="0" destOrd="0" presId="urn:microsoft.com/office/officeart/2005/8/layout/chevron2"/>
    <dgm:cxn modelId="{D8872E13-384F-464B-8F7D-466D9E554803}" type="presParOf" srcId="{F6DFA9B0-4F22-42D6-93EC-87C5CA0FDD14}" destId="{B76FA2C7-A049-4CE9-BDCD-B8366B08E5AF}" srcOrd="0" destOrd="0" presId="urn:microsoft.com/office/officeart/2005/8/layout/chevron2"/>
    <dgm:cxn modelId="{2BFFE935-6C25-4C46-A7F0-805C64A11B1B}" type="presParOf" srcId="{F6DFA9B0-4F22-42D6-93EC-87C5CA0FDD14}" destId="{D4B9C41A-48D7-4513-94E6-DD551560DE40}" srcOrd="1" destOrd="0" presId="urn:microsoft.com/office/officeart/2005/8/layout/chevron2"/>
    <dgm:cxn modelId="{5CE22C3A-4540-467D-BE23-A86DC6C08C6F}" type="presParOf" srcId="{C87674C1-8C42-4698-A0E5-8718EA19E613}" destId="{C6088D5C-B2E7-4E0F-8FFF-7967545449B1}" srcOrd="1" destOrd="0" presId="urn:microsoft.com/office/officeart/2005/8/layout/chevron2"/>
    <dgm:cxn modelId="{E79F55BF-FB0A-4D49-8EC9-5F3014425461}" type="presParOf" srcId="{C87674C1-8C42-4698-A0E5-8718EA19E613}" destId="{65669FB5-9F7D-4D78-BFE4-630FEC4A34BE}" srcOrd="2" destOrd="0" presId="urn:microsoft.com/office/officeart/2005/8/layout/chevron2"/>
    <dgm:cxn modelId="{441A37B0-6125-4089-A828-7AABFBD04BC5}" type="presParOf" srcId="{65669FB5-9F7D-4D78-BFE4-630FEC4A34BE}" destId="{E319B2A5-B0CC-4C47-A74A-89271455C340}" srcOrd="0" destOrd="0" presId="urn:microsoft.com/office/officeart/2005/8/layout/chevron2"/>
    <dgm:cxn modelId="{889624AB-AD44-409B-A5E0-C239DDD8F275}" type="presParOf" srcId="{65669FB5-9F7D-4D78-BFE4-630FEC4A34BE}" destId="{2C2CBA11-E0F2-45AA-A169-9227FB768942}" srcOrd="1" destOrd="0" presId="urn:microsoft.com/office/officeart/2005/8/layout/chevron2"/>
    <dgm:cxn modelId="{B688B7F3-D9C6-4CAD-A12F-27A83F8D44A8}" type="presParOf" srcId="{C87674C1-8C42-4698-A0E5-8718EA19E613}" destId="{A49D0985-858C-49EE-BEA4-185AAF9D7B44}" srcOrd="3" destOrd="0" presId="urn:microsoft.com/office/officeart/2005/8/layout/chevron2"/>
    <dgm:cxn modelId="{41282346-C359-4FF2-87C0-46EE194D0B8D}" type="presParOf" srcId="{C87674C1-8C42-4698-A0E5-8718EA19E613}" destId="{179CD594-B25A-4066-A060-B8E94D2DF931}" srcOrd="4" destOrd="0" presId="urn:microsoft.com/office/officeart/2005/8/layout/chevron2"/>
    <dgm:cxn modelId="{236BDD30-9EB6-4ACF-B545-F18AD3731777}" type="presParOf" srcId="{179CD594-B25A-4066-A060-B8E94D2DF931}" destId="{40A4F573-31D6-43EB-BA59-17B9A63657B4}" srcOrd="0" destOrd="0" presId="urn:microsoft.com/office/officeart/2005/8/layout/chevron2"/>
    <dgm:cxn modelId="{224803AC-E8FF-4224-836F-F876C982AE9B}" type="presParOf" srcId="{179CD594-B25A-4066-A060-B8E94D2DF931}" destId="{FCFF4EFA-0D83-4F56-82F4-5866C88F8E17}"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D5200A-BF12-477A-BB44-644A8A0652A9}">
      <dsp:nvSpPr>
        <dsp:cNvPr id="0" name=""/>
        <dsp:cNvSpPr/>
      </dsp:nvSpPr>
      <dsp:spPr>
        <a:xfrm rot="5400000">
          <a:off x="-236795" y="238852"/>
          <a:ext cx="1578634" cy="1105044"/>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da-DK" sz="2200" kern="1200"/>
            <a:t>Opstart</a:t>
          </a:r>
        </a:p>
      </dsp:txBody>
      <dsp:txXfrm rot="-5400000">
        <a:off x="0" y="554579"/>
        <a:ext cx="1105044" cy="473590"/>
      </dsp:txXfrm>
    </dsp:sp>
    <dsp:sp modelId="{3FCE0253-7B65-4D26-A27B-34868C5BACA1}">
      <dsp:nvSpPr>
        <dsp:cNvPr id="0" name=""/>
        <dsp:cNvSpPr/>
      </dsp:nvSpPr>
      <dsp:spPr>
        <a:xfrm rot="5400000">
          <a:off x="5297265" y="-4190163"/>
          <a:ext cx="1026112" cy="9410555"/>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l" defTabSz="844550" rtl="0">
            <a:lnSpc>
              <a:spcPct val="90000"/>
            </a:lnSpc>
            <a:spcBef>
              <a:spcPct val="0"/>
            </a:spcBef>
            <a:spcAft>
              <a:spcPct val="15000"/>
            </a:spcAft>
            <a:buChar char="•"/>
          </a:pPr>
          <a:r>
            <a:rPr lang="da-DK" sz="1900" kern="1200">
              <a:latin typeface="Calibri Light" panose="020F0302020204030204"/>
            </a:rPr>
            <a:t>Ansøger: Sender ansøgning til myndigheden </a:t>
          </a:r>
          <a:endParaRPr lang="da-DK" sz="1900" kern="1200"/>
        </a:p>
        <a:p>
          <a:pPr marL="171450" lvl="1" indent="-171450" algn="l" defTabSz="844550">
            <a:lnSpc>
              <a:spcPct val="90000"/>
            </a:lnSpc>
            <a:spcBef>
              <a:spcPct val="0"/>
            </a:spcBef>
            <a:spcAft>
              <a:spcPct val="15000"/>
            </a:spcAft>
            <a:buChar char="•"/>
          </a:pPr>
          <a:r>
            <a:rPr lang="da-DK" sz="1900" kern="1200">
              <a:latin typeface="Calibri Light" panose="020F0302020204030204"/>
            </a:rPr>
            <a:t>Myndighed:</a:t>
          </a:r>
          <a:r>
            <a:rPr lang="da-DK" sz="1900" kern="1200"/>
            <a:t> Udvælger miljøemner til miljøkonsekvensrapporten</a:t>
          </a:r>
        </a:p>
        <a:p>
          <a:pPr marL="171450" lvl="1" indent="-171450" algn="l" defTabSz="844550" rtl="0">
            <a:lnSpc>
              <a:spcPct val="90000"/>
            </a:lnSpc>
            <a:spcBef>
              <a:spcPct val="0"/>
            </a:spcBef>
            <a:spcAft>
              <a:spcPct val="15000"/>
            </a:spcAft>
            <a:buChar char="•"/>
          </a:pPr>
          <a:r>
            <a:rPr lang="da-DK" sz="1900" kern="1200">
              <a:latin typeface="Calibri Light" panose="020F0302020204030204"/>
            </a:rPr>
            <a:t>Myndighed:  Offentlig</a:t>
          </a:r>
          <a:r>
            <a:rPr lang="da-DK" sz="1900" kern="1200"/>
            <a:t> høring</a:t>
          </a:r>
          <a:r>
            <a:rPr lang="da-DK" sz="1900" kern="1200">
              <a:latin typeface="Calibri Light" panose="020F0302020204030204"/>
            </a:rPr>
            <a:t> </a:t>
          </a:r>
        </a:p>
      </dsp:txBody>
      <dsp:txXfrm rot="-5400000">
        <a:off x="1105044" y="52149"/>
        <a:ext cx="9360464" cy="925930"/>
      </dsp:txXfrm>
    </dsp:sp>
    <dsp:sp modelId="{6AF6FEF1-27DC-4E82-9136-9577FBB2EBB0}">
      <dsp:nvSpPr>
        <dsp:cNvPr id="0" name=""/>
        <dsp:cNvSpPr/>
      </dsp:nvSpPr>
      <dsp:spPr>
        <a:xfrm rot="5400000">
          <a:off x="-236795" y="1623146"/>
          <a:ext cx="1578634" cy="1105044"/>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da-DK" sz="2200" kern="1200"/>
            <a:t>Forslag</a:t>
          </a:r>
          <a:endParaRPr lang="en-US" sz="2200" kern="1200"/>
        </a:p>
      </dsp:txBody>
      <dsp:txXfrm rot="-5400000">
        <a:off x="0" y="1938873"/>
        <a:ext cx="1105044" cy="473590"/>
      </dsp:txXfrm>
    </dsp:sp>
    <dsp:sp modelId="{B5A6D01E-1CC6-4833-9EFE-0CE51B026AF8}">
      <dsp:nvSpPr>
        <dsp:cNvPr id="0" name=""/>
        <dsp:cNvSpPr/>
      </dsp:nvSpPr>
      <dsp:spPr>
        <a:xfrm rot="5400000">
          <a:off x="5297265" y="-2805869"/>
          <a:ext cx="1026112" cy="9410555"/>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l" defTabSz="844550" rtl="0">
            <a:lnSpc>
              <a:spcPct val="90000"/>
            </a:lnSpc>
            <a:spcBef>
              <a:spcPct val="0"/>
            </a:spcBef>
            <a:spcAft>
              <a:spcPct val="15000"/>
            </a:spcAft>
            <a:buChar char="•"/>
          </a:pPr>
          <a:r>
            <a:rPr lang="da-DK" sz="1900" kern="1200">
              <a:latin typeface="Calibri Light" panose="020F0302020204030204"/>
            </a:rPr>
            <a:t>Ansøger: Udarbejder</a:t>
          </a:r>
          <a:r>
            <a:rPr lang="da-DK" sz="1900" kern="1200"/>
            <a:t> udkast til miljøkonsekvensrapport</a:t>
          </a:r>
        </a:p>
        <a:p>
          <a:pPr marL="171450" lvl="1" indent="-171450" algn="l" defTabSz="844550" rtl="0">
            <a:lnSpc>
              <a:spcPct val="90000"/>
            </a:lnSpc>
            <a:spcBef>
              <a:spcPct val="0"/>
            </a:spcBef>
            <a:spcAft>
              <a:spcPct val="15000"/>
            </a:spcAft>
            <a:buChar char="•"/>
          </a:pPr>
          <a:r>
            <a:rPr lang="da-DK" sz="1900" kern="1200">
              <a:latin typeface="Calibri Light" panose="020F0302020204030204"/>
            </a:rPr>
            <a:t>Myndighed: Kvalitetstjekker udkast til miljøkonsekvensrapport - Ansøger tilretter</a:t>
          </a:r>
          <a:endParaRPr lang="da-DK" sz="1900" kern="1200"/>
        </a:p>
        <a:p>
          <a:pPr marL="171450" lvl="1" indent="-171450" algn="l" defTabSz="844550" rtl="0">
            <a:lnSpc>
              <a:spcPct val="90000"/>
            </a:lnSpc>
            <a:spcBef>
              <a:spcPct val="0"/>
            </a:spcBef>
            <a:spcAft>
              <a:spcPct val="15000"/>
            </a:spcAft>
            <a:buChar char="•"/>
          </a:pPr>
          <a:r>
            <a:rPr lang="da-DK" sz="1900" kern="1200">
              <a:latin typeface="Calibri Light" panose="020F0302020204030204"/>
            </a:rPr>
            <a:t>Myndighed: Offentlig høring</a:t>
          </a:r>
          <a:endParaRPr lang="da-DK" sz="1900" kern="1200"/>
        </a:p>
      </dsp:txBody>
      <dsp:txXfrm rot="-5400000">
        <a:off x="1105044" y="1436443"/>
        <a:ext cx="9360464" cy="925930"/>
      </dsp:txXfrm>
    </dsp:sp>
    <dsp:sp modelId="{0F27D055-CCA3-41C9-BD15-EB0B3B177D86}">
      <dsp:nvSpPr>
        <dsp:cNvPr id="0" name=""/>
        <dsp:cNvSpPr/>
      </dsp:nvSpPr>
      <dsp:spPr>
        <a:xfrm rot="5400000">
          <a:off x="-236795" y="3007440"/>
          <a:ext cx="1578634" cy="1105044"/>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da-DK" sz="2200" kern="1200"/>
            <a:t>Afgørelse</a:t>
          </a:r>
        </a:p>
      </dsp:txBody>
      <dsp:txXfrm rot="-5400000">
        <a:off x="0" y="3323167"/>
        <a:ext cx="1105044" cy="473590"/>
      </dsp:txXfrm>
    </dsp:sp>
    <dsp:sp modelId="{0259ABAA-3FD5-4343-90A2-A737CE958167}">
      <dsp:nvSpPr>
        <dsp:cNvPr id="0" name=""/>
        <dsp:cNvSpPr/>
      </dsp:nvSpPr>
      <dsp:spPr>
        <a:xfrm rot="5400000">
          <a:off x="5297265" y="-1421576"/>
          <a:ext cx="1026112" cy="9410555"/>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l" defTabSz="844550" rtl="0">
            <a:lnSpc>
              <a:spcPct val="90000"/>
            </a:lnSpc>
            <a:spcBef>
              <a:spcPct val="0"/>
            </a:spcBef>
            <a:spcAft>
              <a:spcPct val="15000"/>
            </a:spcAft>
            <a:buChar char="•"/>
          </a:pPr>
          <a:r>
            <a:rPr lang="da-DK" sz="1900" kern="1200">
              <a:latin typeface="Calibri Light" panose="020F0302020204030204"/>
            </a:rPr>
            <a:t>Myndighed:</a:t>
          </a:r>
          <a:r>
            <a:rPr lang="da-DK" sz="1900" kern="1200"/>
            <a:t> </a:t>
          </a:r>
          <a:r>
            <a:rPr lang="da-DK" sz="1900" kern="1200">
              <a:latin typeface="Calibri Light" panose="020F0302020204030204"/>
            </a:rPr>
            <a:t>Udarbejder hvidbog</a:t>
          </a:r>
          <a:endParaRPr lang="da-DK" sz="1900" kern="1200"/>
        </a:p>
        <a:p>
          <a:pPr marL="171450" lvl="1" indent="-171450" algn="l" defTabSz="844550" rtl="0">
            <a:lnSpc>
              <a:spcPct val="90000"/>
            </a:lnSpc>
            <a:spcBef>
              <a:spcPct val="0"/>
            </a:spcBef>
            <a:spcAft>
              <a:spcPct val="15000"/>
            </a:spcAft>
            <a:buChar char="•"/>
          </a:pPr>
          <a:r>
            <a:rPr lang="da-DK" sz="1900" kern="1200">
              <a:latin typeface="Calibri Light" panose="020F0302020204030204"/>
            </a:rPr>
            <a:t>Myndighed: Annoncerer </a:t>
          </a:r>
          <a:r>
            <a:rPr lang="da-DK" sz="1900" kern="1200"/>
            <a:t>§25-tilladelse</a:t>
          </a:r>
        </a:p>
      </dsp:txBody>
      <dsp:txXfrm rot="-5400000">
        <a:off x="1105044" y="2820736"/>
        <a:ext cx="9360464" cy="92593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D5200A-BF12-477A-BB44-644A8A0652A9}">
      <dsp:nvSpPr>
        <dsp:cNvPr id="0" name=""/>
        <dsp:cNvSpPr/>
      </dsp:nvSpPr>
      <dsp:spPr>
        <a:xfrm rot="5400000">
          <a:off x="-347384" y="349707"/>
          <a:ext cx="2315897" cy="1621128"/>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1778000">
            <a:lnSpc>
              <a:spcPct val="90000"/>
            </a:lnSpc>
            <a:spcBef>
              <a:spcPct val="0"/>
            </a:spcBef>
            <a:spcAft>
              <a:spcPct val="35000"/>
            </a:spcAft>
            <a:buNone/>
          </a:pPr>
          <a:r>
            <a:rPr lang="da-DK" sz="4000" kern="1200" dirty="0"/>
            <a:t>Opstart</a:t>
          </a:r>
        </a:p>
      </dsp:txBody>
      <dsp:txXfrm rot="-5400000">
        <a:off x="1" y="812886"/>
        <a:ext cx="1621128" cy="694769"/>
      </dsp:txXfrm>
    </dsp:sp>
    <dsp:sp modelId="{3FCE0253-7B65-4D26-A27B-34868C5BACA1}">
      <dsp:nvSpPr>
        <dsp:cNvPr id="0" name=""/>
        <dsp:cNvSpPr/>
      </dsp:nvSpPr>
      <dsp:spPr>
        <a:xfrm rot="5400000">
          <a:off x="5315697" y="-3692246"/>
          <a:ext cx="1505333" cy="8894471"/>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0" lvl="1" indent="0" algn="l" defTabSz="755650">
            <a:lnSpc>
              <a:spcPct val="90000"/>
            </a:lnSpc>
            <a:spcBef>
              <a:spcPct val="0"/>
            </a:spcBef>
            <a:spcAft>
              <a:spcPct val="15000"/>
            </a:spcAft>
            <a:buFontTx/>
            <a:buNone/>
          </a:pPr>
          <a:r>
            <a:rPr lang="da-DK" sz="1700" kern="1200" dirty="0"/>
            <a:t>Projektbeskrivelse og udkast til afgrænsningsudtalelse sendes i høring oftest 2-4 uger</a:t>
          </a:r>
        </a:p>
        <a:p>
          <a:pPr marL="228600" lvl="1" indent="0" algn="l" defTabSz="755650">
            <a:lnSpc>
              <a:spcPct val="90000"/>
            </a:lnSpc>
            <a:spcBef>
              <a:spcPct val="0"/>
            </a:spcBef>
            <a:spcAft>
              <a:spcPct val="15000"/>
            </a:spcAft>
            <a:buChar char="•"/>
          </a:pPr>
          <a:r>
            <a:rPr lang="da-DK" sz="1700" kern="1200" dirty="0"/>
            <a:t>Er der nogle konsekvenser som man har overset eller vurderet forkert?</a:t>
          </a:r>
        </a:p>
        <a:p>
          <a:pPr marL="228600" lvl="1" indent="0" algn="l" defTabSz="755650">
            <a:lnSpc>
              <a:spcPct val="90000"/>
            </a:lnSpc>
            <a:spcBef>
              <a:spcPct val="0"/>
            </a:spcBef>
            <a:spcAft>
              <a:spcPct val="15000"/>
            </a:spcAft>
            <a:buChar char="•"/>
          </a:pPr>
          <a:r>
            <a:rPr lang="da-DK" sz="1700" kern="1200" dirty="0"/>
            <a:t>Virker de undersøgelser der skal udarbejdes troværdige?</a:t>
          </a:r>
        </a:p>
      </dsp:txBody>
      <dsp:txXfrm rot="-5400000">
        <a:off x="1621128" y="75807"/>
        <a:ext cx="8820987" cy="1358365"/>
      </dsp:txXfrm>
    </dsp:sp>
    <dsp:sp modelId="{CA3654DF-8039-4FAE-B5B5-5D18D0ECE9FF}">
      <dsp:nvSpPr>
        <dsp:cNvPr id="0" name=""/>
        <dsp:cNvSpPr/>
      </dsp:nvSpPr>
      <dsp:spPr>
        <a:xfrm rot="5400000">
          <a:off x="-347384" y="2380502"/>
          <a:ext cx="2315897" cy="1621128"/>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1778000">
            <a:lnSpc>
              <a:spcPct val="90000"/>
            </a:lnSpc>
            <a:spcBef>
              <a:spcPct val="0"/>
            </a:spcBef>
            <a:spcAft>
              <a:spcPct val="35000"/>
            </a:spcAft>
            <a:buNone/>
          </a:pPr>
          <a:r>
            <a:rPr lang="da-DK" sz="4000" kern="1200" dirty="0"/>
            <a:t>Forslag</a:t>
          </a:r>
        </a:p>
      </dsp:txBody>
      <dsp:txXfrm rot="-5400000">
        <a:off x="1" y="2843681"/>
        <a:ext cx="1621128" cy="694769"/>
      </dsp:txXfrm>
    </dsp:sp>
    <dsp:sp modelId="{1CE3CDBA-1635-45A9-AAD9-7FF6C75FDE02}">
      <dsp:nvSpPr>
        <dsp:cNvPr id="0" name=""/>
        <dsp:cNvSpPr/>
      </dsp:nvSpPr>
      <dsp:spPr>
        <a:xfrm rot="5400000">
          <a:off x="5315697" y="-1661451"/>
          <a:ext cx="1505333" cy="8894471"/>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0" lvl="1" indent="0" algn="l" defTabSz="755650">
            <a:lnSpc>
              <a:spcPct val="90000"/>
            </a:lnSpc>
            <a:spcBef>
              <a:spcPct val="0"/>
            </a:spcBef>
            <a:spcAft>
              <a:spcPct val="15000"/>
            </a:spcAft>
            <a:buFontTx/>
            <a:buNone/>
          </a:pPr>
          <a:r>
            <a:rPr lang="da-DK" sz="1700" kern="1200" dirty="0"/>
            <a:t>Miljøkonsekvensrapporten med bilag og forslag til §25-tilladelse sendes i 8 uger offentlig høring. Der holdes ofte et borgermøde i offentlighedsfasen</a:t>
          </a:r>
        </a:p>
        <a:p>
          <a:pPr marL="171450" lvl="1" indent="0" algn="l" defTabSz="755650">
            <a:lnSpc>
              <a:spcPct val="90000"/>
            </a:lnSpc>
            <a:spcBef>
              <a:spcPct val="0"/>
            </a:spcBef>
            <a:spcAft>
              <a:spcPct val="15000"/>
            </a:spcAft>
            <a:buChar char="•"/>
          </a:pPr>
          <a:r>
            <a:rPr lang="da-DK" sz="1700" kern="1200" dirty="0"/>
            <a:t>Læse det ikke-tekniske resumé</a:t>
          </a:r>
        </a:p>
        <a:p>
          <a:pPr marL="171450" lvl="1" indent="0" algn="l" defTabSz="755650">
            <a:lnSpc>
              <a:spcPct val="90000"/>
            </a:lnSpc>
            <a:spcBef>
              <a:spcPct val="0"/>
            </a:spcBef>
            <a:spcAft>
              <a:spcPct val="15000"/>
            </a:spcAft>
            <a:buChar char="•"/>
          </a:pPr>
          <a:r>
            <a:rPr lang="da-DK" sz="1700" kern="1200" dirty="0"/>
            <a:t>Læse forslag til §25-tilladelse</a:t>
          </a:r>
        </a:p>
        <a:p>
          <a:pPr marL="171450" lvl="1" indent="0" algn="l" defTabSz="755650">
            <a:lnSpc>
              <a:spcPct val="90000"/>
            </a:lnSpc>
            <a:spcBef>
              <a:spcPct val="0"/>
            </a:spcBef>
            <a:spcAft>
              <a:spcPct val="15000"/>
            </a:spcAft>
            <a:buChar char="•"/>
          </a:pPr>
          <a:r>
            <a:rPr lang="da-DK" sz="1700" kern="1200" dirty="0"/>
            <a:t>Give sin mening/holdning/bekymring til kende hvis man føler behov for det</a:t>
          </a:r>
        </a:p>
      </dsp:txBody>
      <dsp:txXfrm rot="-5400000">
        <a:off x="1621128" y="2106602"/>
        <a:ext cx="8820987" cy="135836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6FA2C7-A049-4CE9-BDCD-B8366B08E5AF}">
      <dsp:nvSpPr>
        <dsp:cNvPr id="0" name=""/>
        <dsp:cNvSpPr/>
      </dsp:nvSpPr>
      <dsp:spPr>
        <a:xfrm rot="5400000">
          <a:off x="-236795" y="238852"/>
          <a:ext cx="1578634" cy="1105044"/>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da-DK" sz="2700" kern="1200"/>
            <a:t>Alle</a:t>
          </a:r>
        </a:p>
      </dsp:txBody>
      <dsp:txXfrm rot="-5400000">
        <a:off x="0" y="554579"/>
        <a:ext cx="1105044" cy="473590"/>
      </dsp:txXfrm>
    </dsp:sp>
    <dsp:sp modelId="{D4B9C41A-48D7-4513-94E6-DD551560DE40}">
      <dsp:nvSpPr>
        <dsp:cNvPr id="0" name=""/>
        <dsp:cNvSpPr/>
      </dsp:nvSpPr>
      <dsp:spPr>
        <a:xfrm rot="5400000">
          <a:off x="5297265" y="-4190163"/>
          <a:ext cx="1026112" cy="9410555"/>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da-DK" sz="2800" kern="1200"/>
            <a:t>Ikke teknisk resumé</a:t>
          </a:r>
        </a:p>
        <a:p>
          <a:pPr marL="285750" lvl="1" indent="-285750" algn="l" defTabSz="1244600">
            <a:lnSpc>
              <a:spcPct val="90000"/>
            </a:lnSpc>
            <a:spcBef>
              <a:spcPct val="0"/>
            </a:spcBef>
            <a:spcAft>
              <a:spcPct val="15000"/>
            </a:spcAft>
            <a:buChar char="•"/>
          </a:pPr>
          <a:r>
            <a:rPr lang="da-DK" sz="2800" kern="1200"/>
            <a:t>§ 25-tilladelse</a:t>
          </a:r>
        </a:p>
      </dsp:txBody>
      <dsp:txXfrm rot="-5400000">
        <a:off x="1105044" y="52149"/>
        <a:ext cx="9360464" cy="925930"/>
      </dsp:txXfrm>
    </dsp:sp>
    <dsp:sp modelId="{E319B2A5-B0CC-4C47-A74A-89271455C340}">
      <dsp:nvSpPr>
        <dsp:cNvPr id="0" name=""/>
        <dsp:cNvSpPr/>
      </dsp:nvSpPr>
      <dsp:spPr>
        <a:xfrm rot="5400000">
          <a:off x="-236795" y="1623146"/>
          <a:ext cx="1578634" cy="1105044"/>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da-DK" sz="2700" kern="1200"/>
            <a:t>Faglig</a:t>
          </a:r>
        </a:p>
      </dsp:txBody>
      <dsp:txXfrm rot="-5400000">
        <a:off x="0" y="1938873"/>
        <a:ext cx="1105044" cy="473590"/>
      </dsp:txXfrm>
    </dsp:sp>
    <dsp:sp modelId="{2C2CBA11-E0F2-45AA-A169-9227FB768942}">
      <dsp:nvSpPr>
        <dsp:cNvPr id="0" name=""/>
        <dsp:cNvSpPr/>
      </dsp:nvSpPr>
      <dsp:spPr>
        <a:xfrm rot="5400000">
          <a:off x="5297265" y="-2805869"/>
          <a:ext cx="1026112" cy="9410555"/>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da-DK" sz="2800" kern="1200"/>
            <a:t>Fagkapitel (de udvalgte miljøemner)</a:t>
          </a:r>
        </a:p>
      </dsp:txBody>
      <dsp:txXfrm rot="-5400000">
        <a:off x="1105044" y="1436443"/>
        <a:ext cx="9360464" cy="925930"/>
      </dsp:txXfrm>
    </dsp:sp>
    <dsp:sp modelId="{40A4F573-31D6-43EB-BA59-17B9A63657B4}">
      <dsp:nvSpPr>
        <dsp:cNvPr id="0" name=""/>
        <dsp:cNvSpPr/>
      </dsp:nvSpPr>
      <dsp:spPr>
        <a:xfrm rot="5400000">
          <a:off x="-236795" y="3007440"/>
          <a:ext cx="1578634" cy="1105044"/>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da-DK" sz="2700" kern="1200"/>
            <a:t>Ekspert</a:t>
          </a:r>
        </a:p>
      </dsp:txBody>
      <dsp:txXfrm rot="-5400000">
        <a:off x="0" y="3323167"/>
        <a:ext cx="1105044" cy="473590"/>
      </dsp:txXfrm>
    </dsp:sp>
    <dsp:sp modelId="{FCFF4EFA-0D83-4F56-82F4-5866C88F8E17}">
      <dsp:nvSpPr>
        <dsp:cNvPr id="0" name=""/>
        <dsp:cNvSpPr/>
      </dsp:nvSpPr>
      <dsp:spPr>
        <a:xfrm rot="5400000">
          <a:off x="5297265" y="-1421576"/>
          <a:ext cx="1026112" cy="9410555"/>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da-DK" sz="2800" kern="1200"/>
            <a:t>Bilag til fagkapitel</a:t>
          </a:r>
        </a:p>
      </dsp:txBody>
      <dsp:txXfrm rot="-5400000">
        <a:off x="1105044" y="2820736"/>
        <a:ext cx="9360464" cy="925930"/>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509F72-BCA5-43DE-9BEF-DED0C3EAF65B}" type="datetimeFigureOut">
              <a:rPr lang="da-DK" smtClean="0"/>
              <a:t>13-01-2023</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B7F7F8-2B8C-492C-8895-63A3F584A218}" type="slidenum">
              <a:rPr lang="da-DK" smtClean="0"/>
              <a:t>‹nr.›</a:t>
            </a:fld>
            <a:endParaRPr lang="da-DK"/>
          </a:p>
        </p:txBody>
      </p:sp>
    </p:spTree>
    <p:extLst>
      <p:ext uri="{BB962C8B-B14F-4D97-AF65-F5344CB8AC3E}">
        <p14:creationId xmlns:p14="http://schemas.microsoft.com/office/powerpoint/2010/main" val="24496060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EU og øvrige grundideer</a:t>
            </a:r>
          </a:p>
        </p:txBody>
      </p:sp>
      <p:sp>
        <p:nvSpPr>
          <p:cNvPr id="4" name="Pladsholder til slidenummer 3"/>
          <p:cNvSpPr>
            <a:spLocks noGrp="1"/>
          </p:cNvSpPr>
          <p:nvPr>
            <p:ph type="sldNum" sz="quarter" idx="5"/>
          </p:nvPr>
        </p:nvSpPr>
        <p:spPr/>
        <p:txBody>
          <a:bodyPr/>
          <a:lstStyle/>
          <a:p>
            <a:fld id="{5CB7F7F8-2B8C-492C-8895-63A3F584A218}" type="slidenum">
              <a:rPr lang="da-DK" smtClean="0"/>
              <a:t>3</a:t>
            </a:fld>
            <a:endParaRPr lang="da-DK"/>
          </a:p>
        </p:txBody>
      </p:sp>
    </p:spTree>
    <p:extLst>
      <p:ext uri="{BB962C8B-B14F-4D97-AF65-F5344CB8AC3E}">
        <p14:creationId xmlns:p14="http://schemas.microsoft.com/office/powerpoint/2010/main" val="15004398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474A6F1-FDB2-4183-B5A8-A686E57E6ED5}"/>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E88CF02A-3108-4CE4-9DC5-77CA72AE9E0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B21BB5D2-77D9-4F0C-ADC2-480093E7CB76}"/>
              </a:ext>
            </a:extLst>
          </p:cNvPr>
          <p:cNvSpPr>
            <a:spLocks noGrp="1"/>
          </p:cNvSpPr>
          <p:nvPr>
            <p:ph type="dt" sz="half" idx="10"/>
          </p:nvPr>
        </p:nvSpPr>
        <p:spPr/>
        <p:txBody>
          <a:bodyPr/>
          <a:lstStyle/>
          <a:p>
            <a:fld id="{356F8D79-94DF-4941-93E8-12F040D20E00}" type="datetimeFigureOut">
              <a:rPr lang="da-DK" smtClean="0"/>
              <a:t>13-01-2023</a:t>
            </a:fld>
            <a:endParaRPr lang="da-DK"/>
          </a:p>
        </p:txBody>
      </p:sp>
      <p:sp>
        <p:nvSpPr>
          <p:cNvPr id="5" name="Pladsholder til sidefod 4">
            <a:extLst>
              <a:ext uri="{FF2B5EF4-FFF2-40B4-BE49-F238E27FC236}">
                <a16:creationId xmlns:a16="http://schemas.microsoft.com/office/drawing/2014/main" id="{A7E0EE34-1F4B-4FAB-B9BF-A86550B04FDB}"/>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70F1E8DB-CD09-4C27-95BC-80EF3EB6E952}"/>
              </a:ext>
            </a:extLst>
          </p:cNvPr>
          <p:cNvSpPr>
            <a:spLocks noGrp="1"/>
          </p:cNvSpPr>
          <p:nvPr>
            <p:ph type="sldNum" sz="quarter" idx="12"/>
          </p:nvPr>
        </p:nvSpPr>
        <p:spPr/>
        <p:txBody>
          <a:bodyPr/>
          <a:lstStyle/>
          <a:p>
            <a:fld id="{28763A54-F5FF-4B08-A4F1-C5DD2225A0FF}" type="slidenum">
              <a:rPr lang="da-DK" smtClean="0"/>
              <a:t>‹nr.›</a:t>
            </a:fld>
            <a:endParaRPr lang="da-DK"/>
          </a:p>
        </p:txBody>
      </p:sp>
    </p:spTree>
    <p:extLst>
      <p:ext uri="{BB962C8B-B14F-4D97-AF65-F5344CB8AC3E}">
        <p14:creationId xmlns:p14="http://schemas.microsoft.com/office/powerpoint/2010/main" val="910221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F40B797-1F85-4AE9-8B08-262F8973A20F}"/>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79DA3C1E-2893-4C5A-B240-9E6A6648256C}"/>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5C6570E5-2A79-4B9B-8D15-D50A3220E9BC}"/>
              </a:ext>
            </a:extLst>
          </p:cNvPr>
          <p:cNvSpPr>
            <a:spLocks noGrp="1"/>
          </p:cNvSpPr>
          <p:nvPr>
            <p:ph type="dt" sz="half" idx="10"/>
          </p:nvPr>
        </p:nvSpPr>
        <p:spPr/>
        <p:txBody>
          <a:bodyPr/>
          <a:lstStyle/>
          <a:p>
            <a:fld id="{356F8D79-94DF-4941-93E8-12F040D20E00}" type="datetimeFigureOut">
              <a:rPr lang="da-DK" smtClean="0"/>
              <a:t>13-01-2023</a:t>
            </a:fld>
            <a:endParaRPr lang="da-DK"/>
          </a:p>
        </p:txBody>
      </p:sp>
      <p:sp>
        <p:nvSpPr>
          <p:cNvPr id="5" name="Pladsholder til sidefod 4">
            <a:extLst>
              <a:ext uri="{FF2B5EF4-FFF2-40B4-BE49-F238E27FC236}">
                <a16:creationId xmlns:a16="http://schemas.microsoft.com/office/drawing/2014/main" id="{EB696AFA-61E9-4E61-89F9-CB6F97BD9B7A}"/>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94553116-D45B-4602-987C-87E3C4352202}"/>
              </a:ext>
            </a:extLst>
          </p:cNvPr>
          <p:cNvSpPr>
            <a:spLocks noGrp="1"/>
          </p:cNvSpPr>
          <p:nvPr>
            <p:ph type="sldNum" sz="quarter" idx="12"/>
          </p:nvPr>
        </p:nvSpPr>
        <p:spPr/>
        <p:txBody>
          <a:bodyPr/>
          <a:lstStyle/>
          <a:p>
            <a:fld id="{28763A54-F5FF-4B08-A4F1-C5DD2225A0FF}" type="slidenum">
              <a:rPr lang="da-DK" smtClean="0"/>
              <a:t>‹nr.›</a:t>
            </a:fld>
            <a:endParaRPr lang="da-DK"/>
          </a:p>
        </p:txBody>
      </p:sp>
    </p:spTree>
    <p:extLst>
      <p:ext uri="{BB962C8B-B14F-4D97-AF65-F5344CB8AC3E}">
        <p14:creationId xmlns:p14="http://schemas.microsoft.com/office/powerpoint/2010/main" val="20282841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4F588F56-3730-45FF-864C-5CF1C2AF376A}"/>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55D4952F-60AD-47F1-8F3E-314B5D4DF04D}"/>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E1BAA9D4-172F-42E6-9522-5E6639458682}"/>
              </a:ext>
            </a:extLst>
          </p:cNvPr>
          <p:cNvSpPr>
            <a:spLocks noGrp="1"/>
          </p:cNvSpPr>
          <p:nvPr>
            <p:ph type="dt" sz="half" idx="10"/>
          </p:nvPr>
        </p:nvSpPr>
        <p:spPr/>
        <p:txBody>
          <a:bodyPr/>
          <a:lstStyle/>
          <a:p>
            <a:fld id="{356F8D79-94DF-4941-93E8-12F040D20E00}" type="datetimeFigureOut">
              <a:rPr lang="da-DK" smtClean="0"/>
              <a:t>13-01-2023</a:t>
            </a:fld>
            <a:endParaRPr lang="da-DK"/>
          </a:p>
        </p:txBody>
      </p:sp>
      <p:sp>
        <p:nvSpPr>
          <p:cNvPr id="5" name="Pladsholder til sidefod 4">
            <a:extLst>
              <a:ext uri="{FF2B5EF4-FFF2-40B4-BE49-F238E27FC236}">
                <a16:creationId xmlns:a16="http://schemas.microsoft.com/office/drawing/2014/main" id="{DBBF1C15-36DA-4DEB-AAD8-272D743B4F9B}"/>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ACB16677-92FF-4EBE-B299-F3EAF3F12525}"/>
              </a:ext>
            </a:extLst>
          </p:cNvPr>
          <p:cNvSpPr>
            <a:spLocks noGrp="1"/>
          </p:cNvSpPr>
          <p:nvPr>
            <p:ph type="sldNum" sz="quarter" idx="12"/>
          </p:nvPr>
        </p:nvSpPr>
        <p:spPr/>
        <p:txBody>
          <a:bodyPr/>
          <a:lstStyle/>
          <a:p>
            <a:fld id="{28763A54-F5FF-4B08-A4F1-C5DD2225A0FF}" type="slidenum">
              <a:rPr lang="da-DK" smtClean="0"/>
              <a:t>‹nr.›</a:t>
            </a:fld>
            <a:endParaRPr lang="da-DK"/>
          </a:p>
        </p:txBody>
      </p:sp>
    </p:spTree>
    <p:extLst>
      <p:ext uri="{BB962C8B-B14F-4D97-AF65-F5344CB8AC3E}">
        <p14:creationId xmlns:p14="http://schemas.microsoft.com/office/powerpoint/2010/main" val="33002209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om side">
    <p:spTree>
      <p:nvGrpSpPr>
        <p:cNvPr id="1" name=""/>
        <p:cNvGrpSpPr/>
        <p:nvPr/>
      </p:nvGrpSpPr>
      <p:grpSpPr>
        <a:xfrm>
          <a:off x="0" y="0"/>
          <a:ext cx="0" cy="0"/>
          <a:chOff x="0" y="0"/>
          <a:chExt cx="0" cy="0"/>
        </a:xfrm>
      </p:grpSpPr>
      <p:pic>
        <p:nvPicPr>
          <p:cNvPr id="13" name="Billede 12">
            <a:extLst>
              <a:ext uri="{FF2B5EF4-FFF2-40B4-BE49-F238E27FC236}">
                <a16:creationId xmlns:a16="http://schemas.microsoft.com/office/drawing/2014/main" id="{340EF5E1-38FA-9245-B846-D8493FDAE1B1}"/>
              </a:ext>
            </a:extLst>
          </p:cNvPr>
          <p:cNvPicPr>
            <a:picLocks noChangeAspect="1"/>
          </p:cNvPicPr>
          <p:nvPr userDrawn="1"/>
        </p:nvPicPr>
        <p:blipFill>
          <a:blip r:embed="rId2" cstate="email">
            <a:alphaModFix amt="20000"/>
            <a:extLst>
              <a:ext uri="{28A0092B-C50C-407E-A947-70E740481C1C}">
                <a14:useLocalDpi xmlns:a14="http://schemas.microsoft.com/office/drawing/2010/main"/>
              </a:ext>
            </a:extLst>
          </a:blip>
          <a:stretch>
            <a:fillRect/>
          </a:stretch>
        </p:blipFill>
        <p:spPr>
          <a:xfrm>
            <a:off x="0" y="4414723"/>
            <a:ext cx="12192000" cy="2405166"/>
          </a:xfrm>
          <a:prstGeom prst="rect">
            <a:avLst/>
          </a:prstGeom>
        </p:spPr>
      </p:pic>
    </p:spTree>
    <p:extLst>
      <p:ext uri="{BB962C8B-B14F-4D97-AF65-F5344CB8AC3E}">
        <p14:creationId xmlns:p14="http://schemas.microsoft.com/office/powerpoint/2010/main" val="5064459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om">
    <p:spTree>
      <p:nvGrpSpPr>
        <p:cNvPr id="1" name=""/>
        <p:cNvGrpSpPr/>
        <p:nvPr/>
      </p:nvGrpSpPr>
      <p:grpSpPr>
        <a:xfrm>
          <a:off x="0" y="0"/>
          <a:ext cx="0" cy="0"/>
          <a:chOff x="0" y="0"/>
          <a:chExt cx="0" cy="0"/>
        </a:xfrm>
      </p:grpSpPr>
      <p:pic>
        <p:nvPicPr>
          <p:cNvPr id="3" name="Billede 2">
            <a:extLst>
              <a:ext uri="{FF2B5EF4-FFF2-40B4-BE49-F238E27FC236}">
                <a16:creationId xmlns:a16="http://schemas.microsoft.com/office/drawing/2014/main" id="{7EF1AAB3-6F12-49D8-B3F6-AE2438E3D079}"/>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0"/>
            <a:ext cx="12192000" cy="4754645"/>
          </a:xfrm>
          <a:prstGeom prst="rect">
            <a:avLst/>
          </a:prstGeom>
        </p:spPr>
      </p:pic>
      <p:cxnSp>
        <p:nvCxnSpPr>
          <p:cNvPr id="6" name="Lige forbindelse 5">
            <a:extLst>
              <a:ext uri="{FF2B5EF4-FFF2-40B4-BE49-F238E27FC236}">
                <a16:creationId xmlns:a16="http://schemas.microsoft.com/office/drawing/2014/main" id="{2FEB977E-6E5D-48F6-9371-AC42D08F1AAF}"/>
              </a:ext>
            </a:extLst>
          </p:cNvPr>
          <p:cNvCxnSpPr>
            <a:cxnSpLocks/>
          </p:cNvCxnSpPr>
          <p:nvPr userDrawn="1"/>
        </p:nvCxnSpPr>
        <p:spPr>
          <a:xfrm>
            <a:off x="562672" y="6049263"/>
            <a:ext cx="2261210" cy="0"/>
          </a:xfrm>
          <a:prstGeom prst="line">
            <a:avLst/>
          </a:prstGeom>
          <a:ln w="57150">
            <a:solidFill>
              <a:srgbClr val="3761D9"/>
            </a:solidFill>
          </a:ln>
        </p:spPr>
        <p:style>
          <a:lnRef idx="1">
            <a:schemeClr val="accent1"/>
          </a:lnRef>
          <a:fillRef idx="0">
            <a:schemeClr val="accent1"/>
          </a:fillRef>
          <a:effectRef idx="0">
            <a:schemeClr val="accent1"/>
          </a:effectRef>
          <a:fontRef idx="minor">
            <a:schemeClr val="tx1"/>
          </a:fontRef>
        </p:style>
      </p:cxnSp>
      <p:sp>
        <p:nvSpPr>
          <p:cNvPr id="7" name="Rektangel 6">
            <a:extLst>
              <a:ext uri="{FF2B5EF4-FFF2-40B4-BE49-F238E27FC236}">
                <a16:creationId xmlns:a16="http://schemas.microsoft.com/office/drawing/2014/main" id="{81C24DAA-F6C1-44C7-BBC7-F255F2EFC1F8}"/>
              </a:ext>
            </a:extLst>
          </p:cNvPr>
          <p:cNvSpPr/>
          <p:nvPr userDrawn="1"/>
        </p:nvSpPr>
        <p:spPr>
          <a:xfrm>
            <a:off x="7899587" y="3773241"/>
            <a:ext cx="4087073" cy="1962807"/>
          </a:xfrm>
          <a:prstGeom prst="rect">
            <a:avLst/>
          </a:prstGeom>
          <a:solidFill>
            <a:srgbClr val="3761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pic>
        <p:nvPicPr>
          <p:cNvPr id="8" name="Billede 7">
            <a:extLst>
              <a:ext uri="{FF2B5EF4-FFF2-40B4-BE49-F238E27FC236}">
                <a16:creationId xmlns:a16="http://schemas.microsoft.com/office/drawing/2014/main" id="{4E44B7F3-227B-479B-ABC5-2CA4534CC00D}"/>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8380587" y="4106954"/>
            <a:ext cx="3125072" cy="1191732"/>
          </a:xfrm>
          <a:prstGeom prst="rect">
            <a:avLst/>
          </a:prstGeom>
          <a:effectLst>
            <a:outerShdw blurRad="25400" dist="25400" dir="2700000" algn="ctr" rotWithShape="0">
              <a:srgbClr val="000000">
                <a:alpha val="30000"/>
              </a:srgbClr>
            </a:outerShdw>
          </a:effectLst>
        </p:spPr>
      </p:pic>
      <p:sp>
        <p:nvSpPr>
          <p:cNvPr id="12" name="Pladsholder til indhold 11">
            <a:extLst>
              <a:ext uri="{FF2B5EF4-FFF2-40B4-BE49-F238E27FC236}">
                <a16:creationId xmlns:a16="http://schemas.microsoft.com/office/drawing/2014/main" id="{A671F89E-4AAD-4B65-974E-A4B55D4A036A}"/>
              </a:ext>
            </a:extLst>
          </p:cNvPr>
          <p:cNvSpPr>
            <a:spLocks noGrp="1"/>
          </p:cNvSpPr>
          <p:nvPr>
            <p:ph sz="quarter" idx="11" hasCustomPrompt="1"/>
          </p:nvPr>
        </p:nvSpPr>
        <p:spPr>
          <a:xfrm>
            <a:off x="468542" y="5508259"/>
            <a:ext cx="5900173" cy="573088"/>
          </a:xfrm>
          <a:prstGeom prst="rect">
            <a:avLst/>
          </a:prstGeom>
        </p:spPr>
        <p:txBody>
          <a:bodyPr/>
          <a:lstStyle>
            <a:lvl1pPr marL="0" indent="0">
              <a:buNone/>
              <a:defRPr sz="3000">
                <a:latin typeface="Arial Black" panose="020B0A04020102020204" pitchFamily="34" charset="0"/>
              </a:defRPr>
            </a:lvl1pPr>
          </a:lstStyle>
          <a:p>
            <a:pPr lvl="0"/>
            <a:r>
              <a:rPr lang="da-DK" dirty="0"/>
              <a:t>TITEL PÅ PRÆSENTATION</a:t>
            </a:r>
          </a:p>
        </p:txBody>
      </p:sp>
      <p:sp>
        <p:nvSpPr>
          <p:cNvPr id="18" name="Pladsholder til indhold 17">
            <a:extLst>
              <a:ext uri="{FF2B5EF4-FFF2-40B4-BE49-F238E27FC236}">
                <a16:creationId xmlns:a16="http://schemas.microsoft.com/office/drawing/2014/main" id="{4854F29F-9564-408A-A872-A4C38B8191BC}"/>
              </a:ext>
            </a:extLst>
          </p:cNvPr>
          <p:cNvSpPr>
            <a:spLocks noGrp="1"/>
          </p:cNvSpPr>
          <p:nvPr>
            <p:ph sz="quarter" idx="12" hasCustomPrompt="1"/>
          </p:nvPr>
        </p:nvSpPr>
        <p:spPr>
          <a:xfrm>
            <a:off x="468543" y="6151936"/>
            <a:ext cx="3742510" cy="344487"/>
          </a:xfrm>
          <a:prstGeom prst="rect">
            <a:avLst/>
          </a:prstGeom>
        </p:spPr>
        <p:txBody>
          <a:bodyPr/>
          <a:lstStyle>
            <a:lvl1pPr marL="0" indent="0">
              <a:buNone/>
              <a:defRPr sz="1400">
                <a:latin typeface="Arial" panose="020B0604020202020204" pitchFamily="34" charset="0"/>
                <a:cs typeface="Arial" panose="020B0604020202020204" pitchFamily="34" charset="0"/>
              </a:defRPr>
            </a:lvl1pPr>
          </a:lstStyle>
          <a:p>
            <a:pPr lvl="0"/>
            <a:r>
              <a:rPr lang="da-DK" dirty="0"/>
              <a:t>Undertitel</a:t>
            </a:r>
          </a:p>
        </p:txBody>
      </p:sp>
    </p:spTree>
    <p:extLst>
      <p:ext uri="{BB962C8B-B14F-4D97-AF65-F5344CB8AC3E}">
        <p14:creationId xmlns:p14="http://schemas.microsoft.com/office/powerpoint/2010/main" val="32568162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pic>
        <p:nvPicPr>
          <p:cNvPr id="14" name="Billede 13">
            <a:extLst>
              <a:ext uri="{FF2B5EF4-FFF2-40B4-BE49-F238E27FC236}">
                <a16:creationId xmlns:a16="http://schemas.microsoft.com/office/drawing/2014/main" id="{312201B5-5A07-8D49-8130-7E483F667F0E}"/>
              </a:ext>
            </a:extLst>
          </p:cNvPr>
          <p:cNvPicPr>
            <a:picLocks noChangeAspect="1"/>
          </p:cNvPicPr>
          <p:nvPr userDrawn="1"/>
        </p:nvPicPr>
        <p:blipFill>
          <a:blip r:embed="rId2" cstate="email">
            <a:alphaModFix amt="20000"/>
            <a:extLst>
              <a:ext uri="{28A0092B-C50C-407E-A947-70E740481C1C}">
                <a14:useLocalDpi xmlns:a14="http://schemas.microsoft.com/office/drawing/2010/main"/>
              </a:ext>
            </a:extLst>
          </a:blip>
          <a:stretch>
            <a:fillRect/>
          </a:stretch>
        </p:blipFill>
        <p:spPr>
          <a:xfrm>
            <a:off x="0" y="4414723"/>
            <a:ext cx="12192000" cy="2405166"/>
          </a:xfrm>
          <a:prstGeom prst="rect">
            <a:avLst/>
          </a:prstGeom>
        </p:spPr>
      </p:pic>
    </p:spTree>
    <p:extLst>
      <p:ext uri="{BB962C8B-B14F-4D97-AF65-F5344CB8AC3E}">
        <p14:creationId xmlns:p14="http://schemas.microsoft.com/office/powerpoint/2010/main" val="4181771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37357A-1C80-4F08-BFFD-1593F27F4EB8}"/>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8A1FDC38-2E04-4ABB-B876-52CE17BEDADC}"/>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C1B5E2DC-B3BD-4FB9-B47A-C066485182C6}"/>
              </a:ext>
            </a:extLst>
          </p:cNvPr>
          <p:cNvSpPr>
            <a:spLocks noGrp="1"/>
          </p:cNvSpPr>
          <p:nvPr>
            <p:ph type="dt" sz="half" idx="10"/>
          </p:nvPr>
        </p:nvSpPr>
        <p:spPr/>
        <p:txBody>
          <a:bodyPr/>
          <a:lstStyle/>
          <a:p>
            <a:fld id="{356F8D79-94DF-4941-93E8-12F040D20E00}" type="datetimeFigureOut">
              <a:rPr lang="da-DK" smtClean="0"/>
              <a:t>13-01-2023</a:t>
            </a:fld>
            <a:endParaRPr lang="da-DK"/>
          </a:p>
        </p:txBody>
      </p:sp>
      <p:sp>
        <p:nvSpPr>
          <p:cNvPr id="5" name="Pladsholder til sidefod 4">
            <a:extLst>
              <a:ext uri="{FF2B5EF4-FFF2-40B4-BE49-F238E27FC236}">
                <a16:creationId xmlns:a16="http://schemas.microsoft.com/office/drawing/2014/main" id="{79D879BE-0D8D-4C5C-BE69-C96A3B18FCA2}"/>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059DDE53-F72E-4FEA-853C-9392D87BE14A}"/>
              </a:ext>
            </a:extLst>
          </p:cNvPr>
          <p:cNvSpPr>
            <a:spLocks noGrp="1"/>
          </p:cNvSpPr>
          <p:nvPr>
            <p:ph type="sldNum" sz="quarter" idx="12"/>
          </p:nvPr>
        </p:nvSpPr>
        <p:spPr/>
        <p:txBody>
          <a:bodyPr/>
          <a:lstStyle/>
          <a:p>
            <a:fld id="{28763A54-F5FF-4B08-A4F1-C5DD2225A0FF}" type="slidenum">
              <a:rPr lang="da-DK" smtClean="0"/>
              <a:t>‹nr.›</a:t>
            </a:fld>
            <a:endParaRPr lang="da-DK"/>
          </a:p>
        </p:txBody>
      </p:sp>
    </p:spTree>
    <p:extLst>
      <p:ext uri="{BB962C8B-B14F-4D97-AF65-F5344CB8AC3E}">
        <p14:creationId xmlns:p14="http://schemas.microsoft.com/office/powerpoint/2010/main" val="919226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7400C54-E81F-4DD0-AD18-B8D972D26631}"/>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3EFD0668-795E-4ECF-AAE3-6E1D78A6EA0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C38A66E9-AE40-4FF1-BBB4-0C56E9AE23E0}"/>
              </a:ext>
            </a:extLst>
          </p:cNvPr>
          <p:cNvSpPr>
            <a:spLocks noGrp="1"/>
          </p:cNvSpPr>
          <p:nvPr>
            <p:ph type="dt" sz="half" idx="10"/>
          </p:nvPr>
        </p:nvSpPr>
        <p:spPr/>
        <p:txBody>
          <a:bodyPr/>
          <a:lstStyle/>
          <a:p>
            <a:fld id="{356F8D79-94DF-4941-93E8-12F040D20E00}" type="datetimeFigureOut">
              <a:rPr lang="da-DK" smtClean="0"/>
              <a:t>13-01-2023</a:t>
            </a:fld>
            <a:endParaRPr lang="da-DK"/>
          </a:p>
        </p:txBody>
      </p:sp>
      <p:sp>
        <p:nvSpPr>
          <p:cNvPr id="5" name="Pladsholder til sidefod 4">
            <a:extLst>
              <a:ext uri="{FF2B5EF4-FFF2-40B4-BE49-F238E27FC236}">
                <a16:creationId xmlns:a16="http://schemas.microsoft.com/office/drawing/2014/main" id="{F325E6CB-54CF-43B0-B1DE-6C1B62EA82CD}"/>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028DAFFD-DA6B-4650-A920-F231AA3F7CEB}"/>
              </a:ext>
            </a:extLst>
          </p:cNvPr>
          <p:cNvSpPr>
            <a:spLocks noGrp="1"/>
          </p:cNvSpPr>
          <p:nvPr>
            <p:ph type="sldNum" sz="quarter" idx="12"/>
          </p:nvPr>
        </p:nvSpPr>
        <p:spPr/>
        <p:txBody>
          <a:bodyPr/>
          <a:lstStyle/>
          <a:p>
            <a:fld id="{28763A54-F5FF-4B08-A4F1-C5DD2225A0FF}" type="slidenum">
              <a:rPr lang="da-DK" smtClean="0"/>
              <a:t>‹nr.›</a:t>
            </a:fld>
            <a:endParaRPr lang="da-DK"/>
          </a:p>
        </p:txBody>
      </p:sp>
    </p:spTree>
    <p:extLst>
      <p:ext uri="{BB962C8B-B14F-4D97-AF65-F5344CB8AC3E}">
        <p14:creationId xmlns:p14="http://schemas.microsoft.com/office/powerpoint/2010/main" val="1969638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9694B7-92F3-49BF-8504-22D3CFD48245}"/>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D1B3861B-6619-4692-9ABC-63E66AB57679}"/>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BEFC8FC8-58B5-4791-84CA-BA8F4EFC096A}"/>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0103BB81-134E-4AFD-9E64-9F5101480340}"/>
              </a:ext>
            </a:extLst>
          </p:cNvPr>
          <p:cNvSpPr>
            <a:spLocks noGrp="1"/>
          </p:cNvSpPr>
          <p:nvPr>
            <p:ph type="dt" sz="half" idx="10"/>
          </p:nvPr>
        </p:nvSpPr>
        <p:spPr/>
        <p:txBody>
          <a:bodyPr/>
          <a:lstStyle/>
          <a:p>
            <a:fld id="{356F8D79-94DF-4941-93E8-12F040D20E00}" type="datetimeFigureOut">
              <a:rPr lang="da-DK" smtClean="0"/>
              <a:t>13-01-2023</a:t>
            </a:fld>
            <a:endParaRPr lang="da-DK"/>
          </a:p>
        </p:txBody>
      </p:sp>
      <p:sp>
        <p:nvSpPr>
          <p:cNvPr id="6" name="Pladsholder til sidefod 5">
            <a:extLst>
              <a:ext uri="{FF2B5EF4-FFF2-40B4-BE49-F238E27FC236}">
                <a16:creationId xmlns:a16="http://schemas.microsoft.com/office/drawing/2014/main" id="{20148A36-CB4A-404A-8A2C-A1DB95D03474}"/>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DA0B4DB7-7C3F-476E-9D6A-5B5AE3990B02}"/>
              </a:ext>
            </a:extLst>
          </p:cNvPr>
          <p:cNvSpPr>
            <a:spLocks noGrp="1"/>
          </p:cNvSpPr>
          <p:nvPr>
            <p:ph type="sldNum" sz="quarter" idx="12"/>
          </p:nvPr>
        </p:nvSpPr>
        <p:spPr/>
        <p:txBody>
          <a:bodyPr/>
          <a:lstStyle/>
          <a:p>
            <a:fld id="{28763A54-F5FF-4B08-A4F1-C5DD2225A0FF}" type="slidenum">
              <a:rPr lang="da-DK" smtClean="0"/>
              <a:t>‹nr.›</a:t>
            </a:fld>
            <a:endParaRPr lang="da-DK"/>
          </a:p>
        </p:txBody>
      </p:sp>
    </p:spTree>
    <p:extLst>
      <p:ext uri="{BB962C8B-B14F-4D97-AF65-F5344CB8AC3E}">
        <p14:creationId xmlns:p14="http://schemas.microsoft.com/office/powerpoint/2010/main" val="3854022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2ACF7B1-6EEF-48C5-9332-11C0265797A2}"/>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314BA075-4B94-4782-AE50-76AE574DAE8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4F425CE9-0743-4C6F-9CC3-FFE3F0F55990}"/>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B379EE7D-98BF-4185-9830-973BE54709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7F88C156-6BAC-4EF1-A755-9DEA15B24453}"/>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616304CF-DC64-4105-98E8-2BBFF941698B}"/>
              </a:ext>
            </a:extLst>
          </p:cNvPr>
          <p:cNvSpPr>
            <a:spLocks noGrp="1"/>
          </p:cNvSpPr>
          <p:nvPr>
            <p:ph type="dt" sz="half" idx="10"/>
          </p:nvPr>
        </p:nvSpPr>
        <p:spPr/>
        <p:txBody>
          <a:bodyPr/>
          <a:lstStyle/>
          <a:p>
            <a:fld id="{356F8D79-94DF-4941-93E8-12F040D20E00}" type="datetimeFigureOut">
              <a:rPr lang="da-DK" smtClean="0"/>
              <a:t>13-01-2023</a:t>
            </a:fld>
            <a:endParaRPr lang="da-DK"/>
          </a:p>
        </p:txBody>
      </p:sp>
      <p:sp>
        <p:nvSpPr>
          <p:cNvPr id="8" name="Pladsholder til sidefod 7">
            <a:extLst>
              <a:ext uri="{FF2B5EF4-FFF2-40B4-BE49-F238E27FC236}">
                <a16:creationId xmlns:a16="http://schemas.microsoft.com/office/drawing/2014/main" id="{B9598E8E-3991-459A-B6EE-6B677C22B908}"/>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02FB53B2-1D56-4E78-A038-CBA737E1481D}"/>
              </a:ext>
            </a:extLst>
          </p:cNvPr>
          <p:cNvSpPr>
            <a:spLocks noGrp="1"/>
          </p:cNvSpPr>
          <p:nvPr>
            <p:ph type="sldNum" sz="quarter" idx="12"/>
          </p:nvPr>
        </p:nvSpPr>
        <p:spPr/>
        <p:txBody>
          <a:bodyPr/>
          <a:lstStyle/>
          <a:p>
            <a:fld id="{28763A54-F5FF-4B08-A4F1-C5DD2225A0FF}" type="slidenum">
              <a:rPr lang="da-DK" smtClean="0"/>
              <a:t>‹nr.›</a:t>
            </a:fld>
            <a:endParaRPr lang="da-DK"/>
          </a:p>
        </p:txBody>
      </p:sp>
    </p:spTree>
    <p:extLst>
      <p:ext uri="{BB962C8B-B14F-4D97-AF65-F5344CB8AC3E}">
        <p14:creationId xmlns:p14="http://schemas.microsoft.com/office/powerpoint/2010/main" val="25093248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66CEC5-6126-4D72-A3ED-7DAFAA383271}"/>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B6EB3209-846B-4668-B7AC-9C961DCA7BAB}"/>
              </a:ext>
            </a:extLst>
          </p:cNvPr>
          <p:cNvSpPr>
            <a:spLocks noGrp="1"/>
          </p:cNvSpPr>
          <p:nvPr>
            <p:ph type="dt" sz="half" idx="10"/>
          </p:nvPr>
        </p:nvSpPr>
        <p:spPr/>
        <p:txBody>
          <a:bodyPr/>
          <a:lstStyle/>
          <a:p>
            <a:fld id="{356F8D79-94DF-4941-93E8-12F040D20E00}" type="datetimeFigureOut">
              <a:rPr lang="da-DK" smtClean="0"/>
              <a:t>13-01-2023</a:t>
            </a:fld>
            <a:endParaRPr lang="da-DK"/>
          </a:p>
        </p:txBody>
      </p:sp>
      <p:sp>
        <p:nvSpPr>
          <p:cNvPr id="4" name="Pladsholder til sidefod 3">
            <a:extLst>
              <a:ext uri="{FF2B5EF4-FFF2-40B4-BE49-F238E27FC236}">
                <a16:creationId xmlns:a16="http://schemas.microsoft.com/office/drawing/2014/main" id="{B74B0471-18EE-46C2-B862-75F6AF568243}"/>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DBFF8882-A13E-4A8E-B919-92A1DB3789DA}"/>
              </a:ext>
            </a:extLst>
          </p:cNvPr>
          <p:cNvSpPr>
            <a:spLocks noGrp="1"/>
          </p:cNvSpPr>
          <p:nvPr>
            <p:ph type="sldNum" sz="quarter" idx="12"/>
          </p:nvPr>
        </p:nvSpPr>
        <p:spPr/>
        <p:txBody>
          <a:bodyPr/>
          <a:lstStyle/>
          <a:p>
            <a:fld id="{28763A54-F5FF-4B08-A4F1-C5DD2225A0FF}" type="slidenum">
              <a:rPr lang="da-DK" smtClean="0"/>
              <a:t>‹nr.›</a:t>
            </a:fld>
            <a:endParaRPr lang="da-DK"/>
          </a:p>
        </p:txBody>
      </p:sp>
    </p:spTree>
    <p:extLst>
      <p:ext uri="{BB962C8B-B14F-4D97-AF65-F5344CB8AC3E}">
        <p14:creationId xmlns:p14="http://schemas.microsoft.com/office/powerpoint/2010/main" val="1504659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94938ED6-3E0C-4758-A38D-B52459C900C5}"/>
              </a:ext>
            </a:extLst>
          </p:cNvPr>
          <p:cNvSpPr>
            <a:spLocks noGrp="1"/>
          </p:cNvSpPr>
          <p:nvPr>
            <p:ph type="dt" sz="half" idx="10"/>
          </p:nvPr>
        </p:nvSpPr>
        <p:spPr/>
        <p:txBody>
          <a:bodyPr/>
          <a:lstStyle/>
          <a:p>
            <a:fld id="{356F8D79-94DF-4941-93E8-12F040D20E00}" type="datetimeFigureOut">
              <a:rPr lang="da-DK" smtClean="0"/>
              <a:t>13-01-2023</a:t>
            </a:fld>
            <a:endParaRPr lang="da-DK"/>
          </a:p>
        </p:txBody>
      </p:sp>
      <p:sp>
        <p:nvSpPr>
          <p:cNvPr id="3" name="Pladsholder til sidefod 2">
            <a:extLst>
              <a:ext uri="{FF2B5EF4-FFF2-40B4-BE49-F238E27FC236}">
                <a16:creationId xmlns:a16="http://schemas.microsoft.com/office/drawing/2014/main" id="{E0226137-6AFA-4478-B472-6E53D86AD8EF}"/>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CD6E4F2B-502F-40AF-92BD-2C1963906626}"/>
              </a:ext>
            </a:extLst>
          </p:cNvPr>
          <p:cNvSpPr>
            <a:spLocks noGrp="1"/>
          </p:cNvSpPr>
          <p:nvPr>
            <p:ph type="sldNum" sz="quarter" idx="12"/>
          </p:nvPr>
        </p:nvSpPr>
        <p:spPr/>
        <p:txBody>
          <a:bodyPr/>
          <a:lstStyle/>
          <a:p>
            <a:fld id="{28763A54-F5FF-4B08-A4F1-C5DD2225A0FF}" type="slidenum">
              <a:rPr lang="da-DK" smtClean="0"/>
              <a:t>‹nr.›</a:t>
            </a:fld>
            <a:endParaRPr lang="da-DK"/>
          </a:p>
        </p:txBody>
      </p:sp>
    </p:spTree>
    <p:extLst>
      <p:ext uri="{BB962C8B-B14F-4D97-AF65-F5344CB8AC3E}">
        <p14:creationId xmlns:p14="http://schemas.microsoft.com/office/powerpoint/2010/main" val="19245342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FF66752-3A56-49A3-8942-01146481197B}"/>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893A4483-02F0-4D2B-9021-1779D28EE4F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5F7BF9CB-430E-4E4A-8A20-DA44BB433E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A2F146CB-7461-44ED-89A0-31EE861DBF5B}"/>
              </a:ext>
            </a:extLst>
          </p:cNvPr>
          <p:cNvSpPr>
            <a:spLocks noGrp="1"/>
          </p:cNvSpPr>
          <p:nvPr>
            <p:ph type="dt" sz="half" idx="10"/>
          </p:nvPr>
        </p:nvSpPr>
        <p:spPr/>
        <p:txBody>
          <a:bodyPr/>
          <a:lstStyle/>
          <a:p>
            <a:fld id="{356F8D79-94DF-4941-93E8-12F040D20E00}" type="datetimeFigureOut">
              <a:rPr lang="da-DK" smtClean="0"/>
              <a:t>13-01-2023</a:t>
            </a:fld>
            <a:endParaRPr lang="da-DK"/>
          </a:p>
        </p:txBody>
      </p:sp>
      <p:sp>
        <p:nvSpPr>
          <p:cNvPr id="6" name="Pladsholder til sidefod 5">
            <a:extLst>
              <a:ext uri="{FF2B5EF4-FFF2-40B4-BE49-F238E27FC236}">
                <a16:creationId xmlns:a16="http://schemas.microsoft.com/office/drawing/2014/main" id="{0B6E5F4A-97B5-445C-B5ED-DA650D194C70}"/>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8D0059A7-7ADD-436E-AEA6-3833164FB998}"/>
              </a:ext>
            </a:extLst>
          </p:cNvPr>
          <p:cNvSpPr>
            <a:spLocks noGrp="1"/>
          </p:cNvSpPr>
          <p:nvPr>
            <p:ph type="sldNum" sz="quarter" idx="12"/>
          </p:nvPr>
        </p:nvSpPr>
        <p:spPr/>
        <p:txBody>
          <a:bodyPr/>
          <a:lstStyle/>
          <a:p>
            <a:fld id="{28763A54-F5FF-4B08-A4F1-C5DD2225A0FF}" type="slidenum">
              <a:rPr lang="da-DK" smtClean="0"/>
              <a:t>‹nr.›</a:t>
            </a:fld>
            <a:endParaRPr lang="da-DK"/>
          </a:p>
        </p:txBody>
      </p:sp>
    </p:spTree>
    <p:extLst>
      <p:ext uri="{BB962C8B-B14F-4D97-AF65-F5344CB8AC3E}">
        <p14:creationId xmlns:p14="http://schemas.microsoft.com/office/powerpoint/2010/main" val="3927749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23B314E-10B4-4DE4-94D5-B538B13BEB15}"/>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9391C8C0-02D1-4F3B-84A1-DFD53092083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97B63876-595C-4161-9F19-8F5453AC37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E2659AD3-91B5-4525-B185-03CE995D9942}"/>
              </a:ext>
            </a:extLst>
          </p:cNvPr>
          <p:cNvSpPr>
            <a:spLocks noGrp="1"/>
          </p:cNvSpPr>
          <p:nvPr>
            <p:ph type="dt" sz="half" idx="10"/>
          </p:nvPr>
        </p:nvSpPr>
        <p:spPr/>
        <p:txBody>
          <a:bodyPr/>
          <a:lstStyle/>
          <a:p>
            <a:fld id="{356F8D79-94DF-4941-93E8-12F040D20E00}" type="datetimeFigureOut">
              <a:rPr lang="da-DK" smtClean="0"/>
              <a:t>13-01-2023</a:t>
            </a:fld>
            <a:endParaRPr lang="da-DK"/>
          </a:p>
        </p:txBody>
      </p:sp>
      <p:sp>
        <p:nvSpPr>
          <p:cNvPr id="6" name="Pladsholder til sidefod 5">
            <a:extLst>
              <a:ext uri="{FF2B5EF4-FFF2-40B4-BE49-F238E27FC236}">
                <a16:creationId xmlns:a16="http://schemas.microsoft.com/office/drawing/2014/main" id="{05ABF2F2-D0F9-4748-974E-529348204153}"/>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2AD10F60-BFBA-4ADA-A194-5E36CDCD517A}"/>
              </a:ext>
            </a:extLst>
          </p:cNvPr>
          <p:cNvSpPr>
            <a:spLocks noGrp="1"/>
          </p:cNvSpPr>
          <p:nvPr>
            <p:ph type="sldNum" sz="quarter" idx="12"/>
          </p:nvPr>
        </p:nvSpPr>
        <p:spPr/>
        <p:txBody>
          <a:bodyPr/>
          <a:lstStyle/>
          <a:p>
            <a:fld id="{28763A54-F5FF-4B08-A4F1-C5DD2225A0FF}" type="slidenum">
              <a:rPr lang="da-DK" smtClean="0"/>
              <a:t>‹nr.›</a:t>
            </a:fld>
            <a:endParaRPr lang="da-DK"/>
          </a:p>
        </p:txBody>
      </p:sp>
    </p:spTree>
    <p:extLst>
      <p:ext uri="{BB962C8B-B14F-4D97-AF65-F5344CB8AC3E}">
        <p14:creationId xmlns:p14="http://schemas.microsoft.com/office/powerpoint/2010/main" val="3682143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04CD3AE2-DDA0-4082-AFEA-1C4DB60B88C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E256132E-549F-4224-B27E-F6C8787F36C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8EAC7F81-B47A-4DE5-8AE7-293AABE1C14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6F8D79-94DF-4941-93E8-12F040D20E00}" type="datetimeFigureOut">
              <a:rPr lang="da-DK" smtClean="0"/>
              <a:t>13-01-2023</a:t>
            </a:fld>
            <a:endParaRPr lang="da-DK"/>
          </a:p>
        </p:txBody>
      </p:sp>
      <p:sp>
        <p:nvSpPr>
          <p:cNvPr id="5" name="Pladsholder til sidefod 4">
            <a:extLst>
              <a:ext uri="{FF2B5EF4-FFF2-40B4-BE49-F238E27FC236}">
                <a16:creationId xmlns:a16="http://schemas.microsoft.com/office/drawing/2014/main" id="{ABAC1359-4CF1-4494-8513-30478FF3A3A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a:extLst>
              <a:ext uri="{FF2B5EF4-FFF2-40B4-BE49-F238E27FC236}">
                <a16:creationId xmlns:a16="http://schemas.microsoft.com/office/drawing/2014/main" id="{AC3BCDCA-7DAF-4A97-8095-4E9DB66A76A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763A54-F5FF-4B08-A4F1-C5DD2225A0FF}" type="slidenum">
              <a:rPr lang="da-DK" smtClean="0"/>
              <a:t>‹nr.›</a:t>
            </a:fld>
            <a:endParaRPr lang="da-DK"/>
          </a:p>
        </p:txBody>
      </p:sp>
    </p:spTree>
    <p:extLst>
      <p:ext uri="{BB962C8B-B14F-4D97-AF65-F5344CB8AC3E}">
        <p14:creationId xmlns:p14="http://schemas.microsoft.com/office/powerpoint/2010/main" val="3186813889"/>
      </p:ext>
    </p:extLst>
  </p:cSld>
  <p:clrMap bg1="lt1" tx1="dk1" bg2="lt2" tx2="dk2" accent1="accent1" accent2="accent2" accent3="accent3" accent4="accent4" accent5="accent5" accent6="accent6" hlink="hlink" folHlink="folHlink"/>
  <p:sldLayoutIdLst>
    <p:sldLayoutId id="2147483678" r:id="rId1"/>
    <p:sldLayoutId id="2147483650" r:id="rId2"/>
    <p:sldLayoutId id="2147483651" r:id="rId3"/>
    <p:sldLayoutId id="2147483652" r:id="rId4"/>
    <p:sldLayoutId id="2147483653" r:id="rId5"/>
    <p:sldLayoutId id="2147483654" r:id="rId6"/>
    <p:sldLayoutId id="2147483661"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27523812"/>
      </p:ext>
    </p:extLst>
  </p:cSld>
  <p:clrMap bg1="lt1" tx1="dk1" bg2="lt2" tx2="dk2" accent1="accent1" accent2="accent2" accent3="accent3" accent4="accent4" accent5="accent5" accent6="accent6" hlink="hlink" folHlink="folHlink"/>
  <p:sldLayoutIdLst>
    <p:sldLayoutId id="2147483649" r:id="rId1"/>
    <p:sldLayoutId id="2147483677" r:id="rId2"/>
    <p:sldLayoutId id="2147483655"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indhold 1">
            <a:extLst>
              <a:ext uri="{FF2B5EF4-FFF2-40B4-BE49-F238E27FC236}">
                <a16:creationId xmlns:a16="http://schemas.microsoft.com/office/drawing/2014/main" id="{E00539B9-0B13-4A6E-A438-4B7F11FB5CC2}"/>
              </a:ext>
            </a:extLst>
          </p:cNvPr>
          <p:cNvSpPr>
            <a:spLocks noGrp="1"/>
          </p:cNvSpPr>
          <p:nvPr>
            <p:ph sz="quarter" idx="11"/>
          </p:nvPr>
        </p:nvSpPr>
        <p:spPr>
          <a:xfrm>
            <a:off x="414752" y="5508259"/>
            <a:ext cx="7814846" cy="573088"/>
          </a:xfrm>
        </p:spPr>
        <p:txBody>
          <a:bodyPr/>
          <a:lstStyle/>
          <a:p>
            <a:r>
              <a:rPr lang="da-DK" sz="2800" dirty="0"/>
              <a:t>Miljøkonsekvensrapport</a:t>
            </a:r>
          </a:p>
        </p:txBody>
      </p:sp>
      <p:sp>
        <p:nvSpPr>
          <p:cNvPr id="3" name="Pladsholder til indhold 2">
            <a:extLst>
              <a:ext uri="{FF2B5EF4-FFF2-40B4-BE49-F238E27FC236}">
                <a16:creationId xmlns:a16="http://schemas.microsoft.com/office/drawing/2014/main" id="{F5026FA0-552C-49D6-94AF-03DDB0A9CCFD}"/>
              </a:ext>
            </a:extLst>
          </p:cNvPr>
          <p:cNvSpPr>
            <a:spLocks noGrp="1"/>
          </p:cNvSpPr>
          <p:nvPr>
            <p:ph sz="quarter" idx="12"/>
          </p:nvPr>
        </p:nvSpPr>
        <p:spPr>
          <a:xfrm>
            <a:off x="468542" y="6151936"/>
            <a:ext cx="5627457" cy="344487"/>
          </a:xfrm>
        </p:spPr>
        <p:txBody>
          <a:bodyPr/>
          <a:lstStyle/>
          <a:p>
            <a:r>
              <a:rPr lang="da-DK" dirty="0"/>
              <a:t>Hvad er det for noget?</a:t>
            </a:r>
          </a:p>
        </p:txBody>
      </p:sp>
    </p:spTree>
    <p:extLst>
      <p:ext uri="{BB962C8B-B14F-4D97-AF65-F5344CB8AC3E}">
        <p14:creationId xmlns:p14="http://schemas.microsoft.com/office/powerpoint/2010/main" val="21054539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F6B87B0-D262-4772-BB8E-025656893419}"/>
              </a:ext>
            </a:extLst>
          </p:cNvPr>
          <p:cNvSpPr>
            <a:spLocks noGrp="1"/>
          </p:cNvSpPr>
          <p:nvPr>
            <p:ph type="title"/>
          </p:nvPr>
        </p:nvSpPr>
        <p:spPr/>
        <p:txBody>
          <a:bodyPr/>
          <a:lstStyle/>
          <a:p>
            <a:r>
              <a:rPr lang="da-DK" dirty="0"/>
              <a:t>Grundidéerne</a:t>
            </a:r>
          </a:p>
        </p:txBody>
      </p:sp>
      <p:sp>
        <p:nvSpPr>
          <p:cNvPr id="3" name="Pladsholder til indhold 2">
            <a:extLst>
              <a:ext uri="{FF2B5EF4-FFF2-40B4-BE49-F238E27FC236}">
                <a16:creationId xmlns:a16="http://schemas.microsoft.com/office/drawing/2014/main" id="{9FC8C8D0-9003-4508-BCE7-E3739C1D66FC}"/>
              </a:ext>
            </a:extLst>
          </p:cNvPr>
          <p:cNvSpPr>
            <a:spLocks noGrp="1"/>
          </p:cNvSpPr>
          <p:nvPr>
            <p:ph idx="1"/>
          </p:nvPr>
        </p:nvSpPr>
        <p:spPr/>
        <p:txBody>
          <a:bodyPr vert="horz" lIns="91440" tIns="45720" rIns="91440" bIns="45720" rtlCol="0" anchor="t">
            <a:normAutofit/>
          </a:bodyPr>
          <a:lstStyle/>
          <a:p>
            <a:pPr marL="457200" indent="-457200"/>
            <a:r>
              <a:rPr lang="da-DK" dirty="0"/>
              <a:t>Det er både billigere og lettere at tænke sig rigtig godt om INDEN der støbes beton</a:t>
            </a:r>
            <a:endParaRPr lang="da-DK" dirty="0">
              <a:cs typeface="Calibri"/>
            </a:endParaRPr>
          </a:p>
          <a:p>
            <a:pPr marL="457200" indent="-457200"/>
            <a:r>
              <a:rPr lang="da-DK" dirty="0"/>
              <a:t>Principperne kommer fra USA og er indført i EU</a:t>
            </a:r>
            <a:endParaRPr lang="da-DK" dirty="0">
              <a:ea typeface="+mn-lt"/>
              <a:cs typeface="+mn-lt"/>
            </a:endParaRPr>
          </a:p>
        </p:txBody>
      </p:sp>
    </p:spTree>
    <p:extLst>
      <p:ext uri="{BB962C8B-B14F-4D97-AF65-F5344CB8AC3E}">
        <p14:creationId xmlns:p14="http://schemas.microsoft.com/office/powerpoint/2010/main" val="20838792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felt 4">
            <a:extLst>
              <a:ext uri="{FF2B5EF4-FFF2-40B4-BE49-F238E27FC236}">
                <a16:creationId xmlns:a16="http://schemas.microsoft.com/office/drawing/2014/main" id="{2704FFC3-A7B5-DFAE-1687-FB41EFA35354}"/>
              </a:ext>
            </a:extLst>
          </p:cNvPr>
          <p:cNvSpPr txBox="1"/>
          <p:nvPr/>
        </p:nvSpPr>
        <p:spPr>
          <a:xfrm>
            <a:off x="872359" y="2415964"/>
            <a:ext cx="10478813" cy="2308324"/>
          </a:xfrm>
          <a:prstGeom prst="rect">
            <a:avLst/>
          </a:prstGeom>
          <a:noFill/>
        </p:spPr>
        <p:txBody>
          <a:bodyPr wrap="square">
            <a:spAutoFit/>
          </a:bodyPr>
          <a:lstStyle/>
          <a:p>
            <a:r>
              <a:rPr lang="da-DK" b="1" i="0" dirty="0">
                <a:solidFill>
                  <a:srgbClr val="212529"/>
                </a:solidFill>
                <a:effectLst/>
                <a:latin typeface="Questa-Regular"/>
              </a:rPr>
              <a:t>§ 1.</a:t>
            </a:r>
            <a:r>
              <a:rPr lang="da-DK" b="0" i="0" dirty="0">
                <a:solidFill>
                  <a:srgbClr val="212529"/>
                </a:solidFill>
                <a:effectLst/>
                <a:latin typeface="Questa-Regular"/>
              </a:rPr>
              <a:t> Lovens formål er </a:t>
            </a:r>
            <a:r>
              <a:rPr lang="da-DK" b="0" i="0" dirty="0">
                <a:solidFill>
                  <a:srgbClr val="212529"/>
                </a:solidFill>
                <a:effectLst/>
                <a:highlight>
                  <a:srgbClr val="FFFF00"/>
                </a:highlight>
                <a:latin typeface="Questa-Regular"/>
              </a:rPr>
              <a:t>at sikre et højt miljøbeskyttelsesniveau</a:t>
            </a:r>
            <a:r>
              <a:rPr lang="da-DK" b="0" i="0" dirty="0">
                <a:solidFill>
                  <a:srgbClr val="212529"/>
                </a:solidFill>
                <a:effectLst/>
                <a:latin typeface="Questa-Regular"/>
              </a:rPr>
              <a:t> og at bidrage til </a:t>
            </a:r>
            <a:r>
              <a:rPr lang="da-DK" b="0" i="0" dirty="0">
                <a:solidFill>
                  <a:srgbClr val="212529"/>
                </a:solidFill>
                <a:effectLst/>
                <a:highlight>
                  <a:srgbClr val="FFFF00"/>
                </a:highlight>
                <a:latin typeface="Questa-Regular"/>
              </a:rPr>
              <a:t>integrationen af miljøhensyn under udarbejdelsen og vedtagelsen af planer og programmer og ved tilladelse til projekter</a:t>
            </a:r>
            <a:r>
              <a:rPr lang="da-DK" b="0" i="0" dirty="0">
                <a:solidFill>
                  <a:srgbClr val="212529"/>
                </a:solidFill>
                <a:effectLst/>
                <a:latin typeface="Questa-Regular"/>
              </a:rPr>
              <a:t> med henblik på at fremme en bæredygtig udvikling, ved at der gennemføres en miljøvurdering af planer, programmer og projekter, som kan få væsentlig indvirkning på miljøet.</a:t>
            </a:r>
          </a:p>
          <a:p>
            <a:endParaRPr lang="da-DK" dirty="0">
              <a:solidFill>
                <a:srgbClr val="212529"/>
              </a:solidFill>
              <a:latin typeface="Questa-Regular"/>
            </a:endParaRPr>
          </a:p>
          <a:p>
            <a:r>
              <a:rPr lang="da-DK" b="0" i="1" dirty="0">
                <a:solidFill>
                  <a:srgbClr val="212529"/>
                </a:solidFill>
                <a:effectLst/>
                <a:latin typeface="Questa-Regular"/>
              </a:rPr>
              <a:t>Stk. 2.</a:t>
            </a:r>
            <a:r>
              <a:rPr lang="da-DK" b="0" i="0" dirty="0">
                <a:solidFill>
                  <a:srgbClr val="212529"/>
                </a:solidFill>
                <a:effectLst/>
                <a:latin typeface="Questa-Regular"/>
              </a:rPr>
              <a:t> Formålet med en miljøvurdering er, at der under inddragelse af offentligheden så tidligt som muligt og forud for, at myndigheden træffer afgørelse om planen, programmet eller projektet, tages hensyn til planers, programmers og projekters sandsynlige væsentlige indvirkning på miljøet</a:t>
            </a:r>
            <a:endParaRPr lang="da-DK" dirty="0"/>
          </a:p>
        </p:txBody>
      </p:sp>
      <p:sp>
        <p:nvSpPr>
          <p:cNvPr id="3" name="Titel 1">
            <a:extLst>
              <a:ext uri="{FF2B5EF4-FFF2-40B4-BE49-F238E27FC236}">
                <a16:creationId xmlns:a16="http://schemas.microsoft.com/office/drawing/2014/main" id="{F7CB73BF-E819-B905-57BC-DAF73397DFF2}"/>
              </a:ext>
            </a:extLst>
          </p:cNvPr>
          <p:cNvSpPr txBox="1">
            <a:spLocks/>
          </p:cNvSpPr>
          <p:nvPr/>
        </p:nvSpPr>
        <p:spPr>
          <a:xfrm>
            <a:off x="838200" y="365125"/>
            <a:ext cx="10515600" cy="1325563"/>
          </a:xfrm>
          <a:prstGeom prst="rect">
            <a:avLst/>
          </a:prstGeom>
        </p:spPr>
        <p:txBody>
          <a:bodyPr lIns="91440" tIns="45720" rIns="91440" bIns="45720" anchor="t"/>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a-DK" dirty="0" err="1"/>
              <a:t>Miljøvurderingloven</a:t>
            </a:r>
            <a:endParaRPr lang="en-US" dirty="0" err="1"/>
          </a:p>
        </p:txBody>
      </p:sp>
    </p:spTree>
    <p:extLst>
      <p:ext uri="{BB962C8B-B14F-4D97-AF65-F5344CB8AC3E}">
        <p14:creationId xmlns:p14="http://schemas.microsoft.com/office/powerpoint/2010/main" val="33341454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1">
            <a:extLst>
              <a:ext uri="{FF2B5EF4-FFF2-40B4-BE49-F238E27FC236}">
                <a16:creationId xmlns:a16="http://schemas.microsoft.com/office/drawing/2014/main" id="{220F4836-BE05-2168-E72D-DAC88E304FDA}"/>
              </a:ext>
            </a:extLst>
          </p:cNvPr>
          <p:cNvSpPr txBox="1">
            <a:spLocks/>
          </p:cNvSpPr>
          <p:nvPr/>
        </p:nvSpPr>
        <p:spPr>
          <a:xfrm>
            <a:off x="409575"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a-DK" dirty="0"/>
              <a:t>Miljøvurderingsprocessen overordnet set</a:t>
            </a:r>
          </a:p>
        </p:txBody>
      </p:sp>
      <p:graphicFrame>
        <p:nvGraphicFramePr>
          <p:cNvPr id="13" name="Pladsholder til indhold 3">
            <a:extLst>
              <a:ext uri="{FF2B5EF4-FFF2-40B4-BE49-F238E27FC236}">
                <a16:creationId xmlns:a16="http://schemas.microsoft.com/office/drawing/2014/main" id="{2CFC798E-29C5-7EA3-DD79-E82EFE8429E4}"/>
              </a:ext>
            </a:extLst>
          </p:cNvPr>
          <p:cNvGraphicFramePr>
            <a:graphicFrameLocks noGrp="1"/>
          </p:cNvGraphicFramePr>
          <p:nvPr>
            <p:extLst>
              <p:ext uri="{D42A27DB-BD31-4B8C-83A1-F6EECF244321}">
                <p14:modId xmlns:p14="http://schemas.microsoft.com/office/powerpoint/2010/main" val="1787619725"/>
              </p:ext>
            </p:extLst>
          </p:nvPr>
        </p:nvGraphicFramePr>
        <p:xfrm>
          <a:off x="481012" y="1778000"/>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992050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Pladsholder til indhold 3">
            <a:extLst>
              <a:ext uri="{FF2B5EF4-FFF2-40B4-BE49-F238E27FC236}">
                <a16:creationId xmlns:a16="http://schemas.microsoft.com/office/drawing/2014/main" id="{8289A466-4F04-C8D6-9B5A-7E4A9C32859C}"/>
              </a:ext>
            </a:extLst>
          </p:cNvPr>
          <p:cNvGraphicFramePr>
            <a:graphicFrameLocks/>
          </p:cNvGraphicFramePr>
          <p:nvPr>
            <p:extLst>
              <p:ext uri="{D42A27DB-BD31-4B8C-83A1-F6EECF244321}">
                <p14:modId xmlns:p14="http://schemas.microsoft.com/office/powerpoint/2010/main" val="4258003711"/>
              </p:ext>
            </p:extLst>
          </p:nvPr>
        </p:nvGraphicFramePr>
        <p:xfrm>
          <a:off x="838200" y="2313781"/>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Titel 1">
            <a:extLst>
              <a:ext uri="{FF2B5EF4-FFF2-40B4-BE49-F238E27FC236}">
                <a16:creationId xmlns:a16="http://schemas.microsoft.com/office/drawing/2014/main" id="{387ACAB2-0543-9307-D098-1445DFDCEBDF}"/>
              </a:ext>
            </a:extLst>
          </p:cNvPr>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a-DK" dirty="0"/>
              <a:t>Høringer og forventninger til dem</a:t>
            </a:r>
          </a:p>
        </p:txBody>
      </p:sp>
    </p:spTree>
    <p:extLst>
      <p:ext uri="{BB962C8B-B14F-4D97-AF65-F5344CB8AC3E}">
        <p14:creationId xmlns:p14="http://schemas.microsoft.com/office/powerpoint/2010/main" val="13442886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Pladsholder til indhold 4">
            <a:extLst>
              <a:ext uri="{FF2B5EF4-FFF2-40B4-BE49-F238E27FC236}">
                <a16:creationId xmlns:a16="http://schemas.microsoft.com/office/drawing/2014/main" id="{EC5FC046-7715-85EA-E76C-B679FF6E91E3}"/>
              </a:ext>
            </a:extLst>
          </p:cNvPr>
          <p:cNvGraphicFramePr>
            <a:graphicFrameLocks/>
          </p:cNvGraphicFramePr>
          <p:nvPr>
            <p:extLst>
              <p:ext uri="{D42A27DB-BD31-4B8C-83A1-F6EECF244321}">
                <p14:modId xmlns:p14="http://schemas.microsoft.com/office/powerpoint/2010/main" val="232672031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2" name="Titel 1">
            <a:extLst>
              <a:ext uri="{FF2B5EF4-FFF2-40B4-BE49-F238E27FC236}">
                <a16:creationId xmlns:a16="http://schemas.microsoft.com/office/drawing/2014/main" id="{FAB93A9E-0DEF-70A2-6252-F6CA6461DAA4}"/>
              </a:ext>
            </a:extLst>
          </p:cNvPr>
          <p:cNvSpPr txBox="1">
            <a:spLocks/>
          </p:cNvSpPr>
          <p:nvPr/>
        </p:nvSpPr>
        <p:spPr>
          <a:xfrm>
            <a:off x="838200" y="365125"/>
            <a:ext cx="10515600" cy="1325563"/>
          </a:xfrm>
          <a:prstGeom prst="rect">
            <a:avLst/>
          </a:prstGeom>
        </p:spPr>
        <p:txBody>
          <a:bodyPr lIns="91440" tIns="45720" rIns="91440" bIns="45720" anchor="t"/>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a-DK" dirty="0">
                <a:cs typeface="Calibri Light"/>
              </a:rPr>
              <a:t>Rapportens opbygning</a:t>
            </a:r>
          </a:p>
        </p:txBody>
      </p:sp>
    </p:spTree>
    <p:extLst>
      <p:ext uri="{BB962C8B-B14F-4D97-AF65-F5344CB8AC3E}">
        <p14:creationId xmlns:p14="http://schemas.microsoft.com/office/powerpoint/2010/main" val="2698413644"/>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Kont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TM PP Skabelon 2019 (komprimeret udgave).pptx" id="{63D0EBC9-564B-4DAB-88E9-3F5596EF5358}" vid="{1FF788AC-415E-4774-AB28-EDE05A356566}"/>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F666D37CE5A4964880F7E9E15856C967" ma:contentTypeVersion="16" ma:contentTypeDescription="Opret et nyt dokument." ma:contentTypeScope="" ma:versionID="dfa9a558a7c560bc6f73b352f8e1df7a">
  <xsd:schema xmlns:xsd="http://www.w3.org/2001/XMLSchema" xmlns:xs="http://www.w3.org/2001/XMLSchema" xmlns:p="http://schemas.microsoft.com/office/2006/metadata/properties" xmlns:ns2="ce7eb70e-ce64-458a-9aec-1c147ecc91f1" xmlns:ns3="4302f46b-67ed-4719-89e3-910f5df41b51" targetNamespace="http://schemas.microsoft.com/office/2006/metadata/properties" ma:root="true" ma:fieldsID="b458058022d3bd57d11b7d2d1b33ed74" ns2:_="" ns3:_="">
    <xsd:import namespace="ce7eb70e-ce64-458a-9aec-1c147ecc91f1"/>
    <xsd:import namespace="4302f46b-67ed-4719-89e3-910f5df41b5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e7eb70e-ce64-458a-9aec-1c147ecc91f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ledmærker" ma:readOnly="false" ma:fieldId="{5cf76f15-5ced-4ddc-b409-7134ff3c332f}" ma:taxonomyMulti="true" ma:sspId="3fe80aff-8094-4148-a725-0517f31fcd50"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4302f46b-67ed-4719-89e3-910f5df41b51" elementFormDefault="qualified">
    <xsd:import namespace="http://schemas.microsoft.com/office/2006/documentManagement/types"/>
    <xsd:import namespace="http://schemas.microsoft.com/office/infopath/2007/PartnerControls"/>
    <xsd:element name="SharedWithUsers" ma:index="18"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Delt med detaljer" ma:internalName="SharedWithDetails" ma:readOnly="true">
      <xsd:simpleType>
        <xsd:restriction base="dms:Note">
          <xsd:maxLength value="255"/>
        </xsd:restriction>
      </xsd:simpleType>
    </xsd:element>
    <xsd:element name="TaxCatchAll" ma:index="23" nillable="true" ma:displayName="Taxonomy Catch All Column" ma:hidden="true" ma:list="{78c50c53-9d34-46b6-b9dd-fb373bedad7d}" ma:internalName="TaxCatchAll" ma:showField="CatchAllData" ma:web="4302f46b-67ed-4719-89e3-910f5df41b5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ce7eb70e-ce64-458a-9aec-1c147ecc91f1">
      <Terms xmlns="http://schemas.microsoft.com/office/infopath/2007/PartnerControls"/>
    </lcf76f155ced4ddcb4097134ff3c332f>
    <TaxCatchAll xmlns="4302f46b-67ed-4719-89e3-910f5df41b51" xsi:nil="true"/>
    <SharedWithUsers xmlns="4302f46b-67ed-4719-89e3-910f5df41b51">
      <UserInfo>
        <DisplayName>Hanne Kaagaard Jensen</DisplayName>
        <AccountId>151</AccountId>
        <AccountType/>
      </UserInfo>
    </SharedWithUsers>
  </documentManagement>
</p:properties>
</file>

<file path=customXml/itemProps1.xml><?xml version="1.0" encoding="utf-8"?>
<ds:datastoreItem xmlns:ds="http://schemas.openxmlformats.org/officeDocument/2006/customXml" ds:itemID="{C3C7D7E6-8A23-42F0-BC7C-9EE890B06A85}">
  <ds:schemaRefs>
    <ds:schemaRef ds:uri="http://schemas.microsoft.com/sharepoint/v3/contenttype/forms"/>
  </ds:schemaRefs>
</ds:datastoreItem>
</file>

<file path=customXml/itemProps2.xml><?xml version="1.0" encoding="utf-8"?>
<ds:datastoreItem xmlns:ds="http://schemas.openxmlformats.org/officeDocument/2006/customXml" ds:itemID="{BA43F76B-2444-4951-8B6E-C9D8C1CAE18D}">
  <ds:schemaRefs>
    <ds:schemaRef ds:uri="http://schemas.microsoft.com/office/2006/metadata/contentType"/>
    <ds:schemaRef ds:uri="http://schemas.microsoft.com/office/2006/metadata/properties/metaAttributes"/>
    <ds:schemaRef ds:uri="http://www.w3.org/2000/xmlns/"/>
    <ds:schemaRef ds:uri="http://www.w3.org/2001/XMLSchema"/>
    <ds:schemaRef ds:uri="ce7eb70e-ce64-458a-9aec-1c147ecc91f1"/>
    <ds:schemaRef ds:uri="4302f46b-67ed-4719-89e3-910f5df41b51"/>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005969D-C3F5-4AD8-9956-632DA9EEFFE5}">
  <ds:schemaRefs>
    <ds:schemaRef ds:uri="http://schemas.microsoft.com/office/2006/metadata/properties"/>
    <ds:schemaRef ds:uri="http://www.w3.org/2000/xmlns/"/>
    <ds:schemaRef ds:uri="ce7eb70e-ce64-458a-9aec-1c147ecc91f1"/>
    <ds:schemaRef ds:uri="http://schemas.microsoft.com/office/infopath/2007/PartnerControls"/>
    <ds:schemaRef ds:uri="4302f46b-67ed-4719-89e3-910f5df41b51"/>
    <ds:schemaRef ds:uri="http://www.w3.org/2001/XMLSchema-instance"/>
  </ds:schemaRefs>
</ds:datastoreItem>
</file>

<file path=docProps/app.xml><?xml version="1.0" encoding="utf-8"?>
<Properties xmlns="http://schemas.openxmlformats.org/officeDocument/2006/extended-properties" xmlns:vt="http://schemas.openxmlformats.org/officeDocument/2006/docPropsVTypes">
  <TotalTime>939</TotalTime>
  <Words>301</Words>
  <Application>Microsoft Office PowerPoint</Application>
  <PresentationFormat>Widescreen</PresentationFormat>
  <Paragraphs>41</Paragraphs>
  <Slides>6</Slides>
  <Notes>1</Notes>
  <HiddenSlides>0</HiddenSlides>
  <MMClips>0</MMClips>
  <ScaleCrop>false</ScaleCrop>
  <HeadingPairs>
    <vt:vector size="6" baseType="variant">
      <vt:variant>
        <vt:lpstr>Benyttede skrifttyper</vt:lpstr>
      </vt:variant>
      <vt:variant>
        <vt:i4>5</vt:i4>
      </vt:variant>
      <vt:variant>
        <vt:lpstr>Tema</vt:lpstr>
      </vt:variant>
      <vt:variant>
        <vt:i4>2</vt:i4>
      </vt:variant>
      <vt:variant>
        <vt:lpstr>Slidetitler</vt:lpstr>
      </vt:variant>
      <vt:variant>
        <vt:i4>6</vt:i4>
      </vt:variant>
    </vt:vector>
  </HeadingPairs>
  <TitlesOfParts>
    <vt:vector size="13" baseType="lpstr">
      <vt:lpstr>Arial</vt:lpstr>
      <vt:lpstr>Arial Black</vt:lpstr>
      <vt:lpstr>Calibri</vt:lpstr>
      <vt:lpstr>Calibri Light</vt:lpstr>
      <vt:lpstr>Questa-Regular</vt:lpstr>
      <vt:lpstr>Office-tema</vt:lpstr>
      <vt:lpstr>Office-tema</vt:lpstr>
      <vt:lpstr>PowerPoint-præsentation</vt:lpstr>
      <vt:lpstr>Grundidéerne</vt:lpstr>
      <vt:lpstr>PowerPoint-præsentation</vt:lpstr>
      <vt:lpstr>PowerPoint-præsentation</vt:lpstr>
      <vt:lpstr>PowerPoint-præsentation</vt:lpstr>
      <vt:lpstr>PowerPoint-præsentation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VVM team i Planafdelingen</dc:title>
  <dc:creator>Ole Gregor</dc:creator>
  <cp:lastModifiedBy>Nadja Juul Christiansen</cp:lastModifiedBy>
  <cp:revision>154</cp:revision>
  <dcterms:created xsi:type="dcterms:W3CDTF">2019-06-04T05:34:12Z</dcterms:created>
  <dcterms:modified xsi:type="dcterms:W3CDTF">2023-01-13T10:35:41Z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0x010100F666D37CE5A4964880F7E9E15856C967</vt:lpwstr>
  </property>
  <property fmtid="{D5CDD505-2E9C-101B-9397-08002B2CF9AE}" pid="3" name="Order">
    <vt:r8>100</vt:r8>
  </property>
  <property fmtid="{D5CDD505-2E9C-101B-9397-08002B2CF9AE}" pid="4" name="MediaServiceImageTags">
    <vt:lpwstr/>
  </property>
</Properties>
</file>