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notesMasterIdLst>
    <p:notesMasterId r:id="rId9"/>
  </p:notesMasterIdLst>
  <p:handoutMasterIdLst>
    <p:handoutMasterId r:id="rId10"/>
  </p:handoutMasterIdLst>
  <p:sldIdLst>
    <p:sldId id="313" r:id="rId2"/>
    <p:sldId id="493" r:id="rId3"/>
    <p:sldId id="371" r:id="rId4"/>
    <p:sldId id="386" r:id="rId5"/>
    <p:sldId id="352" r:id="rId6"/>
    <p:sldId id="524" r:id="rId7"/>
    <p:sldId id="525" r:id="rId8"/>
  </p:sldIdLst>
  <p:sldSz cx="9144000" cy="6858000" type="screen4x3"/>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irgitte Mouritzen" initials="BM" lastIdx="7" clrIdx="0">
    <p:extLst>
      <p:ext uri="{19B8F6BF-5375-455C-9EA6-DF929625EA0E}">
        <p15:presenceInfo xmlns:p15="http://schemas.microsoft.com/office/powerpoint/2012/main" userId="S-1-5-21-3900305277-3673560937-2769375459-159086" providerId="AD"/>
      </p:ext>
    </p:extLst>
  </p:cmAuthor>
  <p:cmAuthor id="2" name="azskh28" initials="a" lastIdx="1" clrIdx="1"/>
  <p:cmAuthor id="3" name="Camilla Gam Andersen" initials="CGA" lastIdx="3" clrIdx="2">
    <p:extLst>
      <p:ext uri="{19B8F6BF-5375-455C-9EA6-DF929625EA0E}">
        <p15:presenceInfo xmlns:p15="http://schemas.microsoft.com/office/powerpoint/2012/main" userId="S::acg@aarhus.dk::7337324c-71cb-4df7-976b-bfad4442b65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7941E"/>
    <a:srgbClr val="636466"/>
    <a:srgbClr val="002957"/>
    <a:srgbClr val="9DCBCD"/>
    <a:srgbClr val="F7B9D4"/>
    <a:srgbClr val="95530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EF4A8CE-FFDF-44C0-8F5A-70E4A7AE1B50}" type="datetimeFigureOut">
              <a:rPr lang="da-DK" smtClean="0"/>
              <a:pPr/>
              <a:t>28-01-2019</a:t>
            </a:fld>
            <a:endParaRPr lang="da-DK"/>
          </a:p>
        </p:txBody>
      </p:sp>
      <p:sp>
        <p:nvSpPr>
          <p:cNvPr id="4" name="Pladsholder til sidefod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da-DK"/>
          </a:p>
        </p:txBody>
      </p:sp>
      <p:sp>
        <p:nvSpPr>
          <p:cNvPr id="5" name="Pladsholder til dias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E01B631-C295-44BA-8AB7-BBE7B564BF0D}" type="slidenum">
              <a:rPr lang="da-DK" smtClean="0"/>
              <a:pPr/>
              <a:t>‹nr.›</a:t>
            </a:fld>
            <a:endParaRPr lang="da-DK"/>
          </a:p>
        </p:txBody>
      </p:sp>
    </p:spTree>
    <p:extLst>
      <p:ext uri="{BB962C8B-B14F-4D97-AF65-F5344CB8AC3E}">
        <p14:creationId xmlns:p14="http://schemas.microsoft.com/office/powerpoint/2010/main" val="341651896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A2B80C-13EF-419E-A015-CBBA7FBE60E5}" type="datetimeFigureOut">
              <a:rPr lang="da-DK" smtClean="0"/>
              <a:pPr/>
              <a:t>28-01-2019</a:t>
            </a:fld>
            <a:endParaRPr lang="da-DK"/>
          </a:p>
        </p:txBody>
      </p:sp>
      <p:sp>
        <p:nvSpPr>
          <p:cNvPr id="4" name="Pladsholder til diasbille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a-DK"/>
          </a:p>
        </p:txBody>
      </p:sp>
      <p:sp>
        <p:nvSpPr>
          <p:cNvPr id="7" name="Pladsholder til dias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5F77642-5555-409E-8D7B-A8D67DB3DACA}" type="slidenum">
              <a:rPr lang="da-DK" smtClean="0"/>
              <a:pPr/>
              <a:t>‹nr.›</a:t>
            </a:fld>
            <a:endParaRPr lang="da-DK"/>
          </a:p>
        </p:txBody>
      </p:sp>
    </p:spTree>
    <p:extLst>
      <p:ext uri="{BB962C8B-B14F-4D97-AF65-F5344CB8AC3E}">
        <p14:creationId xmlns:p14="http://schemas.microsoft.com/office/powerpoint/2010/main" val="3384730526"/>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Tree>
    <p:extLst>
      <p:ext uri="{BB962C8B-B14F-4D97-AF65-F5344CB8AC3E}">
        <p14:creationId xmlns:p14="http://schemas.microsoft.com/office/powerpoint/2010/main" val="3579469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Tree>
    <p:extLst>
      <p:ext uri="{BB962C8B-B14F-4D97-AF65-F5344CB8AC3E}">
        <p14:creationId xmlns:p14="http://schemas.microsoft.com/office/powerpoint/2010/main" val="14903869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Titeldias">
    <p:spTree>
      <p:nvGrpSpPr>
        <p:cNvPr id="1" name=""/>
        <p:cNvGrpSpPr/>
        <p:nvPr/>
      </p:nvGrpSpPr>
      <p:grpSpPr>
        <a:xfrm>
          <a:off x="0" y="0"/>
          <a:ext cx="0" cy="0"/>
          <a:chOff x="0" y="0"/>
          <a:chExt cx="0" cy="0"/>
        </a:xfrm>
      </p:grpSpPr>
      <p:sp>
        <p:nvSpPr>
          <p:cNvPr id="10" name="Pladsholder til tekst 9"/>
          <p:cNvSpPr>
            <a:spLocks noGrp="1"/>
          </p:cNvSpPr>
          <p:nvPr>
            <p:ph type="body" sz="quarter" idx="13" hasCustomPrompt="1"/>
          </p:nvPr>
        </p:nvSpPr>
        <p:spPr>
          <a:xfrm>
            <a:off x="720000" y="1440000"/>
            <a:ext cx="3600000" cy="3780000"/>
          </a:xfrm>
        </p:spPr>
        <p:txBody>
          <a:bodyPr>
            <a:noAutofit/>
          </a:bodyPr>
          <a:lstStyle>
            <a:lvl1pPr>
              <a:buFontTx/>
              <a:buNone/>
              <a:defRPr sz="1800">
                <a:latin typeface="+mn-lt"/>
              </a:defRPr>
            </a:lvl1pPr>
            <a:lvl2pPr>
              <a:buFontTx/>
              <a:buNone/>
              <a:defRPr sz="1800">
                <a:latin typeface="+mn-lt"/>
              </a:defRPr>
            </a:lvl2pPr>
            <a:lvl3pPr>
              <a:buFontTx/>
              <a:buNone/>
              <a:defRPr sz="1800">
                <a:latin typeface="+mn-lt"/>
              </a:defRPr>
            </a:lvl3pPr>
            <a:lvl4pPr>
              <a:buFontTx/>
              <a:buNone/>
              <a:defRPr sz="1800">
                <a:latin typeface="+mn-lt"/>
              </a:defRPr>
            </a:lvl4pPr>
            <a:lvl5pPr>
              <a:buFontTx/>
              <a:buNone/>
              <a:defRPr sz="1800">
                <a:latin typeface="+mn-lt"/>
              </a:defRPr>
            </a:lvl5pPr>
          </a:lstStyle>
          <a:p>
            <a:pPr lvl="0"/>
            <a:r>
              <a:rPr lang="da-DK" dirty="0"/>
              <a:t>Skriv her</a:t>
            </a:r>
          </a:p>
        </p:txBody>
      </p:sp>
      <p:sp>
        <p:nvSpPr>
          <p:cNvPr id="11" name="Pladsholder til tekst 9"/>
          <p:cNvSpPr>
            <a:spLocks noGrp="1"/>
          </p:cNvSpPr>
          <p:nvPr>
            <p:ph type="body" sz="quarter" idx="14" hasCustomPrompt="1"/>
          </p:nvPr>
        </p:nvSpPr>
        <p:spPr>
          <a:xfrm>
            <a:off x="4824000" y="1440000"/>
            <a:ext cx="3600000" cy="4428000"/>
          </a:xfrm>
        </p:spPr>
        <p:txBody>
          <a:bodyPr>
            <a:noAutofit/>
          </a:bodyPr>
          <a:lstStyle>
            <a:lvl1pPr>
              <a:buFontTx/>
              <a:buNone/>
              <a:defRPr sz="1800">
                <a:latin typeface="+mn-lt"/>
              </a:defRPr>
            </a:lvl1pPr>
            <a:lvl2pPr>
              <a:buFontTx/>
              <a:buNone/>
              <a:defRPr sz="1800">
                <a:latin typeface="+mn-lt"/>
              </a:defRPr>
            </a:lvl2pPr>
            <a:lvl3pPr>
              <a:buFontTx/>
              <a:buNone/>
              <a:defRPr sz="1800">
                <a:latin typeface="+mn-lt"/>
              </a:defRPr>
            </a:lvl3pPr>
            <a:lvl4pPr>
              <a:buFontTx/>
              <a:buNone/>
              <a:defRPr sz="1800">
                <a:latin typeface="+mn-lt"/>
              </a:defRPr>
            </a:lvl4pPr>
            <a:lvl5pPr>
              <a:buFontTx/>
              <a:buNone/>
              <a:defRPr sz="1800">
                <a:latin typeface="+mn-lt"/>
              </a:defRPr>
            </a:lvl5pPr>
          </a:lstStyle>
          <a:p>
            <a:pPr lvl="0"/>
            <a:r>
              <a:rPr lang="da-DK" dirty="0"/>
              <a:t>Skriv her</a:t>
            </a:r>
          </a:p>
        </p:txBody>
      </p:sp>
      <p:sp>
        <p:nvSpPr>
          <p:cNvPr id="13" name="Pladsholder til tekst 12"/>
          <p:cNvSpPr>
            <a:spLocks noGrp="1"/>
          </p:cNvSpPr>
          <p:nvPr>
            <p:ph type="body" sz="quarter" idx="15" hasCustomPrompt="1"/>
          </p:nvPr>
        </p:nvSpPr>
        <p:spPr>
          <a:xfrm>
            <a:off x="720000" y="-1"/>
            <a:ext cx="6660000" cy="1080000"/>
          </a:xfrm>
        </p:spPr>
        <p:txBody>
          <a:bodyPr anchor="ctr" anchorCtr="0">
            <a:noAutofit/>
          </a:bodyPr>
          <a:lstStyle>
            <a:lvl1pPr>
              <a:buNone/>
              <a:defRPr sz="2000" b="1" cap="all" baseline="0">
                <a:solidFill>
                  <a:schemeClr val="tx1"/>
                </a:solidFill>
                <a:latin typeface="+mn-lt"/>
              </a:defRPr>
            </a:lvl1pPr>
            <a:lvl2pPr>
              <a:defRPr sz="2000" b="1" cap="all" baseline="0">
                <a:solidFill>
                  <a:srgbClr val="002957"/>
                </a:solidFill>
                <a:latin typeface="+mn-lt"/>
              </a:defRPr>
            </a:lvl2pPr>
            <a:lvl3pPr>
              <a:defRPr sz="2000" b="1" cap="all" baseline="0">
                <a:solidFill>
                  <a:srgbClr val="002957"/>
                </a:solidFill>
                <a:latin typeface="+mn-lt"/>
              </a:defRPr>
            </a:lvl3pPr>
            <a:lvl4pPr>
              <a:defRPr sz="2000" b="1" cap="all" baseline="0">
                <a:solidFill>
                  <a:srgbClr val="002957"/>
                </a:solidFill>
                <a:latin typeface="+mn-lt"/>
              </a:defRPr>
            </a:lvl4pPr>
            <a:lvl5pPr>
              <a:defRPr sz="2000" b="1" cap="all" baseline="0">
                <a:solidFill>
                  <a:srgbClr val="002957"/>
                </a:solidFill>
                <a:latin typeface="+mn-lt"/>
              </a:defRPr>
            </a:lvl5pPr>
          </a:lstStyle>
          <a:p>
            <a:pPr lvl="0"/>
            <a:r>
              <a:rPr lang="da-DK" dirty="0"/>
              <a:t>Overskrift</a:t>
            </a:r>
          </a:p>
        </p:txBody>
      </p:sp>
      <p:pic>
        <p:nvPicPr>
          <p:cNvPr id="5" name="Billede 4">
            <a:extLst>
              <a:ext uri="{FF2B5EF4-FFF2-40B4-BE49-F238E27FC236}">
                <a16:creationId xmlns:a16="http://schemas.microsoft.com/office/drawing/2014/main" id="{413C464E-E77B-4819-9006-F3D37DFD76A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5_Titeldias">
    <p:spTree>
      <p:nvGrpSpPr>
        <p:cNvPr id="1" name=""/>
        <p:cNvGrpSpPr/>
        <p:nvPr/>
      </p:nvGrpSpPr>
      <p:grpSpPr>
        <a:xfrm>
          <a:off x="0" y="0"/>
          <a:ext cx="0" cy="0"/>
          <a:chOff x="0" y="0"/>
          <a:chExt cx="0" cy="0"/>
        </a:xfrm>
      </p:grpSpPr>
      <p:sp>
        <p:nvSpPr>
          <p:cNvPr id="10" name="Pladsholder til tekst 9"/>
          <p:cNvSpPr>
            <a:spLocks noGrp="1"/>
          </p:cNvSpPr>
          <p:nvPr>
            <p:ph type="body" sz="quarter" idx="13" hasCustomPrompt="1"/>
          </p:nvPr>
        </p:nvSpPr>
        <p:spPr>
          <a:xfrm>
            <a:off x="720000" y="1440000"/>
            <a:ext cx="7704000" cy="3780000"/>
          </a:xfrm>
        </p:spPr>
        <p:txBody>
          <a:bodyPr>
            <a:noAutofit/>
          </a:bodyPr>
          <a:lstStyle>
            <a:lvl1pPr>
              <a:buFontTx/>
              <a:buNone/>
              <a:defRPr sz="1800">
                <a:latin typeface="+mn-lt"/>
              </a:defRPr>
            </a:lvl1pPr>
            <a:lvl2pPr>
              <a:buFontTx/>
              <a:buNone/>
              <a:defRPr sz="1800">
                <a:latin typeface="+mn-lt"/>
              </a:defRPr>
            </a:lvl2pPr>
            <a:lvl3pPr>
              <a:buFontTx/>
              <a:buNone/>
              <a:defRPr sz="1800">
                <a:latin typeface="+mn-lt"/>
              </a:defRPr>
            </a:lvl3pPr>
            <a:lvl4pPr>
              <a:buFontTx/>
              <a:buNone/>
              <a:defRPr sz="1800">
                <a:latin typeface="+mn-lt"/>
              </a:defRPr>
            </a:lvl4pPr>
            <a:lvl5pPr>
              <a:buFontTx/>
              <a:buNone/>
              <a:defRPr sz="1800">
                <a:latin typeface="+mn-lt"/>
              </a:defRPr>
            </a:lvl5pPr>
          </a:lstStyle>
          <a:p>
            <a:pPr lvl="0"/>
            <a:r>
              <a:rPr lang="da-DK" dirty="0"/>
              <a:t>Skriv her</a:t>
            </a:r>
          </a:p>
        </p:txBody>
      </p:sp>
      <p:sp>
        <p:nvSpPr>
          <p:cNvPr id="13" name="Pladsholder til tekst 12"/>
          <p:cNvSpPr>
            <a:spLocks noGrp="1"/>
          </p:cNvSpPr>
          <p:nvPr>
            <p:ph type="body" sz="quarter" idx="15" hasCustomPrompt="1"/>
          </p:nvPr>
        </p:nvSpPr>
        <p:spPr>
          <a:xfrm>
            <a:off x="720000" y="-1"/>
            <a:ext cx="6660000" cy="1080000"/>
          </a:xfrm>
        </p:spPr>
        <p:txBody>
          <a:bodyPr anchor="ctr" anchorCtr="0">
            <a:noAutofit/>
          </a:bodyPr>
          <a:lstStyle>
            <a:lvl1pPr>
              <a:buNone/>
              <a:defRPr sz="2000" b="1" cap="all" baseline="0">
                <a:solidFill>
                  <a:schemeClr val="tx1"/>
                </a:solidFill>
                <a:latin typeface="+mn-lt"/>
              </a:defRPr>
            </a:lvl1pPr>
            <a:lvl2pPr>
              <a:defRPr sz="2000" b="1" cap="all" baseline="0">
                <a:solidFill>
                  <a:srgbClr val="002957"/>
                </a:solidFill>
                <a:latin typeface="+mn-lt"/>
              </a:defRPr>
            </a:lvl2pPr>
            <a:lvl3pPr>
              <a:defRPr sz="2000" b="1" cap="all" baseline="0">
                <a:solidFill>
                  <a:srgbClr val="002957"/>
                </a:solidFill>
                <a:latin typeface="+mn-lt"/>
              </a:defRPr>
            </a:lvl3pPr>
            <a:lvl4pPr>
              <a:defRPr sz="2000" b="1" cap="all" baseline="0">
                <a:solidFill>
                  <a:srgbClr val="002957"/>
                </a:solidFill>
                <a:latin typeface="+mn-lt"/>
              </a:defRPr>
            </a:lvl4pPr>
            <a:lvl5pPr>
              <a:defRPr sz="2000" b="1" cap="all" baseline="0">
                <a:solidFill>
                  <a:srgbClr val="002957"/>
                </a:solidFill>
                <a:latin typeface="+mn-lt"/>
              </a:defRPr>
            </a:lvl5pPr>
          </a:lstStyle>
          <a:p>
            <a:pPr lvl="0"/>
            <a:r>
              <a:rPr lang="da-DK" dirty="0"/>
              <a:t>Overskrift</a:t>
            </a:r>
          </a:p>
        </p:txBody>
      </p:sp>
      <p:pic>
        <p:nvPicPr>
          <p:cNvPr id="4" name="Billede 3">
            <a:extLst>
              <a:ext uri="{FF2B5EF4-FFF2-40B4-BE49-F238E27FC236}">
                <a16:creationId xmlns:a16="http://schemas.microsoft.com/office/drawing/2014/main" id="{5C5FF587-528D-4872-9A44-52F893D21CC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Titeldias">
    <p:spTree>
      <p:nvGrpSpPr>
        <p:cNvPr id="1" name=""/>
        <p:cNvGrpSpPr/>
        <p:nvPr/>
      </p:nvGrpSpPr>
      <p:grpSpPr>
        <a:xfrm>
          <a:off x="0" y="0"/>
          <a:ext cx="0" cy="0"/>
          <a:chOff x="0" y="0"/>
          <a:chExt cx="0" cy="0"/>
        </a:xfrm>
      </p:grpSpPr>
      <p:sp>
        <p:nvSpPr>
          <p:cNvPr id="10" name="Pladsholder til tekst 9"/>
          <p:cNvSpPr>
            <a:spLocks noGrp="1"/>
          </p:cNvSpPr>
          <p:nvPr>
            <p:ph type="body" sz="quarter" idx="13" hasCustomPrompt="1"/>
          </p:nvPr>
        </p:nvSpPr>
        <p:spPr>
          <a:xfrm>
            <a:off x="720000" y="1440000"/>
            <a:ext cx="3600000" cy="3780000"/>
          </a:xfrm>
        </p:spPr>
        <p:txBody>
          <a:bodyPr>
            <a:noAutofit/>
          </a:bodyPr>
          <a:lstStyle>
            <a:lvl1pPr>
              <a:buFontTx/>
              <a:buNone/>
              <a:defRPr sz="1800">
                <a:latin typeface="+mn-lt"/>
              </a:defRPr>
            </a:lvl1pPr>
            <a:lvl2pPr>
              <a:buFontTx/>
              <a:buNone/>
              <a:defRPr sz="1800">
                <a:latin typeface="+mn-lt"/>
              </a:defRPr>
            </a:lvl2pPr>
            <a:lvl3pPr>
              <a:buFontTx/>
              <a:buNone/>
              <a:defRPr sz="1800">
                <a:latin typeface="+mn-lt"/>
              </a:defRPr>
            </a:lvl3pPr>
            <a:lvl4pPr>
              <a:buFontTx/>
              <a:buNone/>
              <a:defRPr sz="1800">
                <a:latin typeface="+mn-lt"/>
              </a:defRPr>
            </a:lvl4pPr>
            <a:lvl5pPr>
              <a:buFontTx/>
              <a:buNone/>
              <a:defRPr sz="1800">
                <a:latin typeface="+mn-lt"/>
              </a:defRPr>
            </a:lvl5pPr>
          </a:lstStyle>
          <a:p>
            <a:pPr lvl="0"/>
            <a:r>
              <a:rPr lang="da-DK" dirty="0"/>
              <a:t>Skriv her</a:t>
            </a:r>
          </a:p>
        </p:txBody>
      </p:sp>
      <p:sp>
        <p:nvSpPr>
          <p:cNvPr id="13" name="Pladsholder til tekst 12"/>
          <p:cNvSpPr>
            <a:spLocks noGrp="1"/>
          </p:cNvSpPr>
          <p:nvPr>
            <p:ph type="body" sz="quarter" idx="15" hasCustomPrompt="1"/>
          </p:nvPr>
        </p:nvSpPr>
        <p:spPr>
          <a:xfrm>
            <a:off x="720000" y="-1"/>
            <a:ext cx="6660000" cy="1080000"/>
          </a:xfrm>
        </p:spPr>
        <p:txBody>
          <a:bodyPr anchor="ctr" anchorCtr="0">
            <a:noAutofit/>
          </a:bodyPr>
          <a:lstStyle>
            <a:lvl1pPr>
              <a:buNone/>
              <a:defRPr sz="2000" b="1" cap="all" baseline="0">
                <a:solidFill>
                  <a:schemeClr val="tx1"/>
                </a:solidFill>
                <a:latin typeface="+mn-lt"/>
              </a:defRPr>
            </a:lvl1pPr>
            <a:lvl2pPr>
              <a:defRPr sz="2000" b="1" cap="all" baseline="0">
                <a:solidFill>
                  <a:srgbClr val="002957"/>
                </a:solidFill>
                <a:latin typeface="+mn-lt"/>
              </a:defRPr>
            </a:lvl2pPr>
            <a:lvl3pPr>
              <a:defRPr sz="2000" b="1" cap="all" baseline="0">
                <a:solidFill>
                  <a:srgbClr val="002957"/>
                </a:solidFill>
                <a:latin typeface="+mn-lt"/>
              </a:defRPr>
            </a:lvl3pPr>
            <a:lvl4pPr>
              <a:defRPr sz="2000" b="1" cap="all" baseline="0">
                <a:solidFill>
                  <a:srgbClr val="002957"/>
                </a:solidFill>
                <a:latin typeface="+mn-lt"/>
              </a:defRPr>
            </a:lvl4pPr>
            <a:lvl5pPr>
              <a:defRPr sz="2000" b="1" cap="all" baseline="0">
                <a:solidFill>
                  <a:srgbClr val="002957"/>
                </a:solidFill>
                <a:latin typeface="+mn-lt"/>
              </a:defRPr>
            </a:lvl5pPr>
          </a:lstStyle>
          <a:p>
            <a:pPr lvl="0"/>
            <a:r>
              <a:rPr lang="da-DK" dirty="0"/>
              <a:t>Overskrift</a:t>
            </a:r>
          </a:p>
        </p:txBody>
      </p:sp>
      <p:sp>
        <p:nvSpPr>
          <p:cNvPr id="6" name="Pladsholder til billede 5"/>
          <p:cNvSpPr>
            <a:spLocks noGrp="1"/>
          </p:cNvSpPr>
          <p:nvPr>
            <p:ph type="pic" sz="quarter" idx="16"/>
          </p:nvPr>
        </p:nvSpPr>
        <p:spPr>
          <a:xfrm>
            <a:off x="4824000" y="1440000"/>
            <a:ext cx="3600000" cy="4428000"/>
          </a:xfrm>
        </p:spPr>
        <p:txBody>
          <a:bodyPr>
            <a:normAutofit/>
          </a:bodyPr>
          <a:lstStyle>
            <a:lvl1pPr>
              <a:defRPr sz="1800"/>
            </a:lvl1pPr>
          </a:lstStyle>
          <a:p>
            <a:endParaRPr lang="da-DK" dirty="0"/>
          </a:p>
        </p:txBody>
      </p:sp>
      <p:pic>
        <p:nvPicPr>
          <p:cNvPr id="5" name="Billede 4">
            <a:extLst>
              <a:ext uri="{FF2B5EF4-FFF2-40B4-BE49-F238E27FC236}">
                <a16:creationId xmlns:a16="http://schemas.microsoft.com/office/drawing/2014/main" id="{CA2913C3-F006-4EE9-BC48-B417C56814B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6_Titeldias">
    <p:spTree>
      <p:nvGrpSpPr>
        <p:cNvPr id="1" name=""/>
        <p:cNvGrpSpPr/>
        <p:nvPr/>
      </p:nvGrpSpPr>
      <p:grpSpPr>
        <a:xfrm>
          <a:off x="0" y="0"/>
          <a:ext cx="0" cy="0"/>
          <a:chOff x="0" y="0"/>
          <a:chExt cx="0" cy="0"/>
        </a:xfrm>
      </p:grpSpPr>
      <p:sp>
        <p:nvSpPr>
          <p:cNvPr id="10" name="Pladsholder til tekst 9"/>
          <p:cNvSpPr>
            <a:spLocks noGrp="1"/>
          </p:cNvSpPr>
          <p:nvPr>
            <p:ph type="body" sz="quarter" idx="13" hasCustomPrompt="1"/>
          </p:nvPr>
        </p:nvSpPr>
        <p:spPr>
          <a:xfrm>
            <a:off x="720000" y="1440000"/>
            <a:ext cx="3600000" cy="3780000"/>
          </a:xfrm>
        </p:spPr>
        <p:txBody>
          <a:bodyPr>
            <a:noAutofit/>
          </a:bodyPr>
          <a:lstStyle>
            <a:lvl1pPr>
              <a:buFontTx/>
              <a:buNone/>
              <a:defRPr sz="1800">
                <a:latin typeface="+mn-lt"/>
              </a:defRPr>
            </a:lvl1pPr>
            <a:lvl2pPr>
              <a:buFontTx/>
              <a:buNone/>
              <a:defRPr sz="1800">
                <a:latin typeface="+mn-lt"/>
              </a:defRPr>
            </a:lvl2pPr>
            <a:lvl3pPr>
              <a:buFontTx/>
              <a:buNone/>
              <a:defRPr sz="1800">
                <a:latin typeface="+mn-lt"/>
              </a:defRPr>
            </a:lvl3pPr>
            <a:lvl4pPr>
              <a:buFontTx/>
              <a:buNone/>
              <a:defRPr sz="1800">
                <a:latin typeface="+mn-lt"/>
              </a:defRPr>
            </a:lvl4pPr>
            <a:lvl5pPr>
              <a:buFontTx/>
              <a:buNone/>
              <a:defRPr sz="1800">
                <a:latin typeface="+mn-lt"/>
              </a:defRPr>
            </a:lvl5pPr>
          </a:lstStyle>
          <a:p>
            <a:pPr lvl="0"/>
            <a:r>
              <a:rPr lang="da-DK" dirty="0"/>
              <a:t>Skriv her</a:t>
            </a:r>
          </a:p>
        </p:txBody>
      </p:sp>
      <p:sp>
        <p:nvSpPr>
          <p:cNvPr id="13" name="Pladsholder til tekst 12"/>
          <p:cNvSpPr>
            <a:spLocks noGrp="1"/>
          </p:cNvSpPr>
          <p:nvPr>
            <p:ph type="body" sz="quarter" idx="15" hasCustomPrompt="1"/>
          </p:nvPr>
        </p:nvSpPr>
        <p:spPr>
          <a:xfrm>
            <a:off x="720000" y="-1"/>
            <a:ext cx="6660000" cy="1080000"/>
          </a:xfrm>
        </p:spPr>
        <p:txBody>
          <a:bodyPr anchor="ctr" anchorCtr="0">
            <a:noAutofit/>
          </a:bodyPr>
          <a:lstStyle>
            <a:lvl1pPr>
              <a:buNone/>
              <a:defRPr sz="2000" b="1" cap="all" baseline="0">
                <a:solidFill>
                  <a:schemeClr val="tx1"/>
                </a:solidFill>
                <a:latin typeface="+mn-lt"/>
              </a:defRPr>
            </a:lvl1pPr>
            <a:lvl2pPr>
              <a:defRPr sz="2000" b="1" cap="all" baseline="0">
                <a:solidFill>
                  <a:srgbClr val="002957"/>
                </a:solidFill>
                <a:latin typeface="+mn-lt"/>
              </a:defRPr>
            </a:lvl2pPr>
            <a:lvl3pPr>
              <a:defRPr sz="2000" b="1" cap="all" baseline="0">
                <a:solidFill>
                  <a:srgbClr val="002957"/>
                </a:solidFill>
                <a:latin typeface="+mn-lt"/>
              </a:defRPr>
            </a:lvl3pPr>
            <a:lvl4pPr>
              <a:defRPr sz="2000" b="1" cap="all" baseline="0">
                <a:solidFill>
                  <a:srgbClr val="002957"/>
                </a:solidFill>
                <a:latin typeface="+mn-lt"/>
              </a:defRPr>
            </a:lvl4pPr>
            <a:lvl5pPr>
              <a:defRPr sz="2000" b="1" cap="all" baseline="0">
                <a:solidFill>
                  <a:srgbClr val="002957"/>
                </a:solidFill>
                <a:latin typeface="+mn-lt"/>
              </a:defRPr>
            </a:lvl5pPr>
          </a:lstStyle>
          <a:p>
            <a:pPr lvl="0"/>
            <a:r>
              <a:rPr lang="da-DK" dirty="0"/>
              <a:t>Overskrift</a:t>
            </a:r>
          </a:p>
        </p:txBody>
      </p:sp>
      <p:sp>
        <p:nvSpPr>
          <p:cNvPr id="6" name="Pladsholder til billede 5"/>
          <p:cNvSpPr>
            <a:spLocks noGrp="1"/>
          </p:cNvSpPr>
          <p:nvPr>
            <p:ph type="pic" sz="quarter" idx="16"/>
          </p:nvPr>
        </p:nvSpPr>
        <p:spPr>
          <a:xfrm>
            <a:off x="4824000" y="1440000"/>
            <a:ext cx="3600000" cy="1800000"/>
          </a:xfrm>
        </p:spPr>
        <p:txBody>
          <a:bodyPr>
            <a:normAutofit/>
          </a:bodyPr>
          <a:lstStyle>
            <a:lvl1pPr>
              <a:defRPr sz="1800"/>
            </a:lvl1pPr>
          </a:lstStyle>
          <a:p>
            <a:endParaRPr lang="da-DK" dirty="0"/>
          </a:p>
        </p:txBody>
      </p:sp>
      <p:sp>
        <p:nvSpPr>
          <p:cNvPr id="7" name="Pladsholder til billede 6"/>
          <p:cNvSpPr>
            <a:spLocks noGrp="1"/>
          </p:cNvSpPr>
          <p:nvPr>
            <p:ph type="pic" sz="quarter" idx="17"/>
          </p:nvPr>
        </p:nvSpPr>
        <p:spPr>
          <a:xfrm>
            <a:off x="4824000" y="3960000"/>
            <a:ext cx="3600000" cy="1800000"/>
          </a:xfrm>
        </p:spPr>
        <p:txBody>
          <a:bodyPr>
            <a:normAutofit/>
          </a:bodyPr>
          <a:lstStyle>
            <a:lvl1pPr>
              <a:defRPr sz="1800"/>
            </a:lvl1pPr>
          </a:lstStyle>
          <a:p>
            <a:endParaRPr lang="da-DK" dirty="0"/>
          </a:p>
        </p:txBody>
      </p:sp>
      <p:pic>
        <p:nvPicPr>
          <p:cNvPr id="8" name="Billede 7">
            <a:extLst>
              <a:ext uri="{FF2B5EF4-FFF2-40B4-BE49-F238E27FC236}">
                <a16:creationId xmlns:a16="http://schemas.microsoft.com/office/drawing/2014/main" id="{808710A5-4DBF-4223-9EB3-5E31FCABCAC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Titeldias">
    <p:spTree>
      <p:nvGrpSpPr>
        <p:cNvPr id="1" name=""/>
        <p:cNvGrpSpPr/>
        <p:nvPr/>
      </p:nvGrpSpPr>
      <p:grpSpPr>
        <a:xfrm>
          <a:off x="0" y="0"/>
          <a:ext cx="0" cy="0"/>
          <a:chOff x="0" y="0"/>
          <a:chExt cx="0" cy="0"/>
        </a:xfrm>
      </p:grpSpPr>
      <p:sp>
        <p:nvSpPr>
          <p:cNvPr id="13" name="Pladsholder til tekst 12"/>
          <p:cNvSpPr>
            <a:spLocks noGrp="1"/>
          </p:cNvSpPr>
          <p:nvPr>
            <p:ph type="body" sz="quarter" idx="15" hasCustomPrompt="1"/>
          </p:nvPr>
        </p:nvSpPr>
        <p:spPr>
          <a:xfrm>
            <a:off x="720000" y="-1"/>
            <a:ext cx="6660000" cy="1080000"/>
          </a:xfrm>
        </p:spPr>
        <p:txBody>
          <a:bodyPr anchor="ctr" anchorCtr="0">
            <a:noAutofit/>
          </a:bodyPr>
          <a:lstStyle>
            <a:lvl1pPr>
              <a:buNone/>
              <a:defRPr sz="2000" b="1" cap="all" baseline="0">
                <a:solidFill>
                  <a:schemeClr val="tx1"/>
                </a:solidFill>
                <a:latin typeface="+mn-lt"/>
              </a:defRPr>
            </a:lvl1pPr>
            <a:lvl2pPr>
              <a:defRPr sz="2000" b="1" cap="all" baseline="0">
                <a:solidFill>
                  <a:srgbClr val="002957"/>
                </a:solidFill>
                <a:latin typeface="+mn-lt"/>
              </a:defRPr>
            </a:lvl2pPr>
            <a:lvl3pPr>
              <a:defRPr sz="2000" b="1" cap="all" baseline="0">
                <a:solidFill>
                  <a:srgbClr val="002957"/>
                </a:solidFill>
                <a:latin typeface="+mn-lt"/>
              </a:defRPr>
            </a:lvl3pPr>
            <a:lvl4pPr>
              <a:defRPr sz="2000" b="1" cap="all" baseline="0">
                <a:solidFill>
                  <a:srgbClr val="002957"/>
                </a:solidFill>
                <a:latin typeface="+mn-lt"/>
              </a:defRPr>
            </a:lvl4pPr>
            <a:lvl5pPr>
              <a:defRPr sz="2000" b="1" cap="all" baseline="0">
                <a:solidFill>
                  <a:srgbClr val="002957"/>
                </a:solidFill>
                <a:latin typeface="+mn-lt"/>
              </a:defRPr>
            </a:lvl5pPr>
          </a:lstStyle>
          <a:p>
            <a:pPr lvl="0"/>
            <a:r>
              <a:rPr lang="da-DK" dirty="0"/>
              <a:t>Overskrift</a:t>
            </a:r>
          </a:p>
        </p:txBody>
      </p:sp>
      <p:sp>
        <p:nvSpPr>
          <p:cNvPr id="6" name="Pladsholder til billede 5"/>
          <p:cNvSpPr>
            <a:spLocks noGrp="1"/>
          </p:cNvSpPr>
          <p:nvPr>
            <p:ph type="pic" sz="quarter" idx="16"/>
          </p:nvPr>
        </p:nvSpPr>
        <p:spPr>
          <a:xfrm>
            <a:off x="720000" y="1440000"/>
            <a:ext cx="7704000" cy="3780000"/>
          </a:xfrm>
        </p:spPr>
        <p:txBody>
          <a:bodyPr>
            <a:normAutofit/>
          </a:bodyPr>
          <a:lstStyle>
            <a:lvl1pPr>
              <a:defRPr sz="1800"/>
            </a:lvl1pPr>
          </a:lstStyle>
          <a:p>
            <a:endParaRPr lang="da-DK" dirty="0"/>
          </a:p>
        </p:txBody>
      </p:sp>
      <p:pic>
        <p:nvPicPr>
          <p:cNvPr id="4" name="Billede 3">
            <a:extLst>
              <a:ext uri="{FF2B5EF4-FFF2-40B4-BE49-F238E27FC236}">
                <a16:creationId xmlns:a16="http://schemas.microsoft.com/office/drawing/2014/main" id="{4F00A5E1-2295-4978-9930-E7CB4CF2EAC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dia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pic>
        <p:nvPicPr>
          <p:cNvPr id="3" name="Billede 2">
            <a:extLst>
              <a:ext uri="{FF2B5EF4-FFF2-40B4-BE49-F238E27FC236}">
                <a16:creationId xmlns:a16="http://schemas.microsoft.com/office/drawing/2014/main" id="{E1779F29-EEB8-400D-BFB8-C7FB4B8C006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a-DK"/>
              <a:t>Klik for at redigere titeltypografi i masteren</a:t>
            </a:r>
          </a:p>
        </p:txBody>
      </p:sp>
      <p:sp>
        <p:nvSpPr>
          <p:cNvPr id="3" name="Pladsholder til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60301B-8F0F-4287-830C-3882B4C954B2}" type="datetimeFigureOut">
              <a:rPr lang="da-DK" smtClean="0"/>
              <a:pPr/>
              <a:t>28-01-2019</a:t>
            </a:fld>
            <a:endParaRPr lang="da-DK"/>
          </a:p>
        </p:txBody>
      </p:sp>
      <p:sp>
        <p:nvSpPr>
          <p:cNvPr id="5" name="Pladsholder til sidefod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dias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E85C5F-2DF9-43CA-9291-FBCE84F701DB}" type="slidenum">
              <a:rPr lang="da-DK" smtClean="0"/>
              <a:pPr/>
              <a:t>‹nr.›</a:t>
            </a:fld>
            <a:endParaRPr lang="da-DK"/>
          </a:p>
        </p:txBody>
      </p:sp>
    </p:spTree>
  </p:cSld>
  <p:clrMap bg1="lt1" tx1="dk1" bg2="lt2" tx2="dk2" accent1="accent1" accent2="accent2" accent3="accent3" accent4="accent4" accent5="accent5" accent6="accent6" hlink="hlink" folHlink="folHlink"/>
  <p:sldLayoutIdLst>
    <p:sldLayoutId id="2147483691" r:id="rId1"/>
    <p:sldLayoutId id="2147483699" r:id="rId2"/>
    <p:sldLayoutId id="2147483697" r:id="rId3"/>
    <p:sldLayoutId id="2147483700" r:id="rId4"/>
    <p:sldLayoutId id="2147483698" r:id="rId5"/>
    <p:sldLayoutId id="2147483696" r:id="rId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FD09D0EE-EE3F-42F1-9742-25662A46EF91}"/>
              </a:ext>
            </a:extLst>
          </p:cNvPr>
          <p:cNvSpPr txBox="1">
            <a:spLocks/>
          </p:cNvSpPr>
          <p:nvPr/>
        </p:nvSpPr>
        <p:spPr>
          <a:xfrm>
            <a:off x="457200" y="3068960"/>
            <a:ext cx="8229600" cy="2016125"/>
          </a:xfrm>
          <a:prstGeom prst="rect">
            <a:avLst/>
          </a:prstGeom>
        </p:spPr>
        <p:txBody>
          <a:bodyPr vert="horz" lIns="91440" tIns="45720" rIns="91440" bIns="45720" rtlCol="0" anchor="ctr">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da-DK" dirty="0">
                <a:solidFill>
                  <a:schemeClr val="bg1">
                    <a:lumMod val="95000"/>
                  </a:schemeClr>
                </a:solidFill>
              </a:rPr>
              <a:t>Runde 2</a:t>
            </a:r>
          </a:p>
          <a:p>
            <a:endParaRPr lang="da-DK" sz="3300" dirty="0">
              <a:solidFill>
                <a:schemeClr val="bg1">
                  <a:lumMod val="95000"/>
                </a:schemeClr>
              </a:solidFill>
            </a:endParaRPr>
          </a:p>
          <a:p>
            <a:r>
              <a:rPr lang="da-DK" sz="3300" dirty="0">
                <a:solidFill>
                  <a:schemeClr val="bg1">
                    <a:lumMod val="95000"/>
                  </a:schemeClr>
                </a:solidFill>
              </a:rPr>
              <a:t>Hvad er vores kommunikationsmål</a:t>
            </a:r>
            <a:br>
              <a:rPr lang="da-DK" sz="4800" dirty="0">
                <a:solidFill>
                  <a:schemeClr val="bg1">
                    <a:lumMod val="95000"/>
                  </a:schemeClr>
                </a:solidFill>
              </a:rPr>
            </a:br>
            <a:endParaRPr lang="da-DK" sz="2200" dirty="0">
              <a:solidFill>
                <a:srgbClr val="F7B9D4"/>
              </a:solidFill>
            </a:endParaRPr>
          </a:p>
        </p:txBody>
      </p:sp>
    </p:spTree>
    <p:extLst>
      <p:ext uri="{BB962C8B-B14F-4D97-AF65-F5344CB8AC3E}">
        <p14:creationId xmlns:p14="http://schemas.microsoft.com/office/powerpoint/2010/main" val="1103329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tekst 1">
            <a:extLst>
              <a:ext uri="{FF2B5EF4-FFF2-40B4-BE49-F238E27FC236}">
                <a16:creationId xmlns:a16="http://schemas.microsoft.com/office/drawing/2014/main" id="{E6FF9CAE-C2EE-44F0-99AE-37EB8E2AC410}"/>
              </a:ext>
            </a:extLst>
          </p:cNvPr>
          <p:cNvSpPr>
            <a:spLocks noGrp="1"/>
          </p:cNvSpPr>
          <p:nvPr>
            <p:ph type="body" sz="quarter" idx="13"/>
          </p:nvPr>
        </p:nvSpPr>
        <p:spPr>
          <a:xfrm>
            <a:off x="720000" y="836712"/>
            <a:ext cx="7704000" cy="5040560"/>
          </a:xfrm>
        </p:spPr>
        <p:txBody>
          <a:bodyPr/>
          <a:lstStyle/>
          <a:p>
            <a:pPr>
              <a:buFont typeface="Arial" panose="020B0604020202020204" pitchFamily="34" charset="0"/>
              <a:buChar char="•"/>
            </a:pPr>
            <a:endParaRPr lang="da-DK" sz="2000" dirty="0"/>
          </a:p>
          <a:p>
            <a:pPr>
              <a:buFont typeface="Arial" panose="020B0604020202020204" pitchFamily="34" charset="0"/>
              <a:buChar char="•"/>
            </a:pPr>
            <a:r>
              <a:rPr lang="da-DK" sz="2000" dirty="0"/>
              <a:t>Et kommunikationsmål handler om, hvad I gerne vil opnå med jeres kommunikation. Hvor vil I være henne om 2,5 eller 10 år? </a:t>
            </a:r>
            <a:endParaRPr lang="da-DK" sz="2000" b="1" dirty="0"/>
          </a:p>
          <a:p>
            <a:pPr marL="0" indent="0"/>
            <a:endParaRPr lang="da-DK" sz="2000" dirty="0"/>
          </a:p>
          <a:p>
            <a:pPr>
              <a:buFont typeface="Arial" panose="020B0604020202020204" pitchFamily="34" charset="0"/>
              <a:buChar char="•"/>
            </a:pPr>
            <a:r>
              <a:rPr lang="da-DK" sz="2000" dirty="0"/>
              <a:t>Kommunikationsmålene skal være i overensstemmelse med den overordnede strategi for Børn og Unge (Børne og Ungepolitikken)</a:t>
            </a:r>
          </a:p>
          <a:p>
            <a:pPr marL="0" indent="0"/>
            <a:endParaRPr lang="da-DK" sz="2000" dirty="0"/>
          </a:p>
          <a:p>
            <a:pPr>
              <a:buFont typeface="Arial" panose="020B0604020202020204" pitchFamily="34" charset="0"/>
              <a:buChar char="•"/>
            </a:pPr>
            <a:r>
              <a:rPr lang="da-DK" sz="2000" dirty="0"/>
              <a:t>Kommunikationsmål skal være SMARTE</a:t>
            </a:r>
          </a:p>
          <a:p>
            <a:pPr marL="0" indent="0"/>
            <a:endParaRPr lang="da-DK" sz="2000" dirty="0"/>
          </a:p>
          <a:p>
            <a:pPr marL="0" indent="0"/>
            <a:endParaRPr lang="da-DK" sz="2000" dirty="0"/>
          </a:p>
          <a:p>
            <a:pPr marL="0" indent="0"/>
            <a:endParaRPr lang="da-DK" sz="2000" b="1" dirty="0">
              <a:solidFill>
                <a:srgbClr val="FF0000"/>
              </a:solidFill>
            </a:endParaRPr>
          </a:p>
          <a:p>
            <a:r>
              <a:rPr lang="da-DK" sz="2000" dirty="0"/>
              <a:t> </a:t>
            </a:r>
          </a:p>
          <a:p>
            <a:pPr marL="0" indent="0"/>
            <a:endParaRPr lang="da-DK" sz="2000" b="1" dirty="0"/>
          </a:p>
          <a:p>
            <a:pPr marL="0" indent="0"/>
            <a:endParaRPr lang="da-DK" sz="2000" dirty="0"/>
          </a:p>
        </p:txBody>
      </p:sp>
      <p:sp>
        <p:nvSpPr>
          <p:cNvPr id="4" name="Pladsholder til tekst 3">
            <a:extLst>
              <a:ext uri="{FF2B5EF4-FFF2-40B4-BE49-F238E27FC236}">
                <a16:creationId xmlns:a16="http://schemas.microsoft.com/office/drawing/2014/main" id="{42F62A0C-0C6A-478D-964B-9D3C81720C6E}"/>
              </a:ext>
            </a:extLst>
          </p:cNvPr>
          <p:cNvSpPr>
            <a:spLocks noGrp="1"/>
          </p:cNvSpPr>
          <p:nvPr>
            <p:ph type="body" sz="quarter" idx="15"/>
          </p:nvPr>
        </p:nvSpPr>
        <p:spPr/>
        <p:txBody>
          <a:bodyPr/>
          <a:lstStyle/>
          <a:p>
            <a:r>
              <a:rPr lang="da-DK" dirty="0"/>
              <a:t>Hvad er et KommunikationsMÅL?</a:t>
            </a:r>
          </a:p>
        </p:txBody>
      </p:sp>
      <p:pic>
        <p:nvPicPr>
          <p:cNvPr id="5" name="Grafik 4" descr="Samtale">
            <a:extLst>
              <a:ext uri="{FF2B5EF4-FFF2-40B4-BE49-F238E27FC236}">
                <a16:creationId xmlns:a16="http://schemas.microsoft.com/office/drawing/2014/main" id="{BFD77095-F008-4FF2-9505-41597BE8577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74626" y="3555025"/>
            <a:ext cx="705374" cy="705374"/>
          </a:xfrm>
          <a:prstGeom prst="rect">
            <a:avLst/>
          </a:prstGeom>
        </p:spPr>
      </p:pic>
      <p:pic>
        <p:nvPicPr>
          <p:cNvPr id="6" name="Grafik 5" descr="Håndtryk">
            <a:extLst>
              <a:ext uri="{FF2B5EF4-FFF2-40B4-BE49-F238E27FC236}">
                <a16:creationId xmlns:a16="http://schemas.microsoft.com/office/drawing/2014/main" id="{E3EBFD43-B8E9-43A2-A3F7-1512610050A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642236" y="3516830"/>
            <a:ext cx="781764" cy="781764"/>
          </a:xfrm>
          <a:prstGeom prst="rect">
            <a:avLst/>
          </a:prstGeom>
        </p:spPr>
      </p:pic>
    </p:spTree>
    <p:extLst>
      <p:ext uri="{BB962C8B-B14F-4D97-AF65-F5344CB8AC3E}">
        <p14:creationId xmlns:p14="http://schemas.microsoft.com/office/powerpoint/2010/main" val="3257701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tekst 2">
            <a:extLst>
              <a:ext uri="{FF2B5EF4-FFF2-40B4-BE49-F238E27FC236}">
                <a16:creationId xmlns:a16="http://schemas.microsoft.com/office/drawing/2014/main" id="{334EFA03-95B5-4D88-98F8-869DE03AA7B7}"/>
              </a:ext>
            </a:extLst>
          </p:cNvPr>
          <p:cNvSpPr>
            <a:spLocks noGrp="1"/>
          </p:cNvSpPr>
          <p:nvPr>
            <p:ph type="body" sz="quarter" idx="15"/>
          </p:nvPr>
        </p:nvSpPr>
        <p:spPr>
          <a:xfrm>
            <a:off x="467544" y="-1"/>
            <a:ext cx="6912456" cy="1080000"/>
          </a:xfrm>
        </p:spPr>
        <p:txBody>
          <a:bodyPr/>
          <a:lstStyle/>
          <a:p>
            <a:r>
              <a:rPr lang="da-DK" dirty="0"/>
              <a:t>SMARTE kommunikationsmål</a:t>
            </a:r>
          </a:p>
        </p:txBody>
      </p:sp>
      <p:sp>
        <p:nvSpPr>
          <p:cNvPr id="4" name="Tekstfelt 3">
            <a:extLst>
              <a:ext uri="{FF2B5EF4-FFF2-40B4-BE49-F238E27FC236}">
                <a16:creationId xmlns:a16="http://schemas.microsoft.com/office/drawing/2014/main" id="{795884EA-E6B8-44C0-A102-D2ED2180ED91}"/>
              </a:ext>
            </a:extLst>
          </p:cNvPr>
          <p:cNvSpPr txBox="1"/>
          <p:nvPr/>
        </p:nvSpPr>
        <p:spPr>
          <a:xfrm>
            <a:off x="4938607" y="2348880"/>
            <a:ext cx="3864429" cy="307777"/>
          </a:xfrm>
          <a:prstGeom prst="rect">
            <a:avLst/>
          </a:prstGeom>
          <a:noFill/>
        </p:spPr>
        <p:txBody>
          <a:bodyPr wrap="square" rtlCol="0">
            <a:spAutoFit/>
          </a:bodyPr>
          <a:lstStyle/>
          <a:p>
            <a:r>
              <a:rPr lang="da-DK" sz="1400" dirty="0"/>
              <a:t>Du skal kunne følge op/måle på målene</a:t>
            </a:r>
          </a:p>
        </p:txBody>
      </p:sp>
      <p:sp>
        <p:nvSpPr>
          <p:cNvPr id="6" name="Tekstfelt 5">
            <a:extLst>
              <a:ext uri="{FF2B5EF4-FFF2-40B4-BE49-F238E27FC236}">
                <a16:creationId xmlns:a16="http://schemas.microsoft.com/office/drawing/2014/main" id="{D46A35F2-59A7-4898-894A-1F8229B16A9A}"/>
              </a:ext>
            </a:extLst>
          </p:cNvPr>
          <p:cNvSpPr txBox="1"/>
          <p:nvPr/>
        </p:nvSpPr>
        <p:spPr>
          <a:xfrm>
            <a:off x="4921834" y="3573016"/>
            <a:ext cx="3864429" cy="523220"/>
          </a:xfrm>
          <a:prstGeom prst="rect">
            <a:avLst/>
          </a:prstGeom>
          <a:noFill/>
        </p:spPr>
        <p:txBody>
          <a:bodyPr wrap="square" rtlCol="0">
            <a:spAutoFit/>
          </a:bodyPr>
          <a:lstStyle/>
          <a:p>
            <a:r>
              <a:rPr lang="da-DK" sz="1400" dirty="0"/>
              <a:t>Hvad er I villige til at kaste efter målet, når det kommer til tid, energi, ressourcer?</a:t>
            </a:r>
          </a:p>
        </p:txBody>
      </p:sp>
      <p:sp>
        <p:nvSpPr>
          <p:cNvPr id="7" name="Tekstfelt 6">
            <a:extLst>
              <a:ext uri="{FF2B5EF4-FFF2-40B4-BE49-F238E27FC236}">
                <a16:creationId xmlns:a16="http://schemas.microsoft.com/office/drawing/2014/main" id="{0260D831-60BF-4989-9CE5-484F1F805AC6}"/>
              </a:ext>
            </a:extLst>
          </p:cNvPr>
          <p:cNvSpPr txBox="1"/>
          <p:nvPr/>
        </p:nvSpPr>
        <p:spPr>
          <a:xfrm>
            <a:off x="4971153" y="4365104"/>
            <a:ext cx="3864429" cy="307777"/>
          </a:xfrm>
          <a:prstGeom prst="rect">
            <a:avLst/>
          </a:prstGeom>
          <a:noFill/>
        </p:spPr>
        <p:txBody>
          <a:bodyPr wrap="square" rtlCol="0">
            <a:spAutoFit/>
          </a:bodyPr>
          <a:lstStyle/>
          <a:p>
            <a:r>
              <a:rPr lang="da-DK" sz="1400" dirty="0"/>
              <a:t>Hvornår skal målet være nået?</a:t>
            </a:r>
          </a:p>
        </p:txBody>
      </p:sp>
      <p:sp>
        <p:nvSpPr>
          <p:cNvPr id="8" name="Tekstfelt 7">
            <a:extLst>
              <a:ext uri="{FF2B5EF4-FFF2-40B4-BE49-F238E27FC236}">
                <a16:creationId xmlns:a16="http://schemas.microsoft.com/office/drawing/2014/main" id="{707BD82C-A43A-439E-8D37-0686768B70E8}"/>
              </a:ext>
            </a:extLst>
          </p:cNvPr>
          <p:cNvSpPr txBox="1"/>
          <p:nvPr/>
        </p:nvSpPr>
        <p:spPr>
          <a:xfrm>
            <a:off x="4971153" y="2924944"/>
            <a:ext cx="3864429" cy="523220"/>
          </a:xfrm>
          <a:prstGeom prst="rect">
            <a:avLst/>
          </a:prstGeom>
          <a:noFill/>
        </p:spPr>
        <p:txBody>
          <a:bodyPr wrap="square" rtlCol="0">
            <a:spAutoFit/>
          </a:bodyPr>
          <a:lstStyle/>
          <a:p>
            <a:r>
              <a:rPr lang="da-DK" sz="1400" dirty="0"/>
              <a:t>Målene skal være</a:t>
            </a:r>
            <a:r>
              <a:rPr lang="da-DK" sz="1400" b="1" dirty="0"/>
              <a:t> </a:t>
            </a:r>
            <a:r>
              <a:rPr lang="da-DK" sz="1400" dirty="0"/>
              <a:t>accepterede og meningsfulde for dem, der skal bidrage</a:t>
            </a:r>
          </a:p>
        </p:txBody>
      </p:sp>
      <p:sp>
        <p:nvSpPr>
          <p:cNvPr id="9" name="Tekstfelt 8">
            <a:extLst>
              <a:ext uri="{FF2B5EF4-FFF2-40B4-BE49-F238E27FC236}">
                <a16:creationId xmlns:a16="http://schemas.microsoft.com/office/drawing/2014/main" id="{188CDF49-9B56-4D3F-91FB-81B03E60EB1F}"/>
              </a:ext>
            </a:extLst>
          </p:cNvPr>
          <p:cNvSpPr txBox="1"/>
          <p:nvPr/>
        </p:nvSpPr>
        <p:spPr>
          <a:xfrm>
            <a:off x="4949448" y="1556792"/>
            <a:ext cx="3864429" cy="523220"/>
          </a:xfrm>
          <a:prstGeom prst="rect">
            <a:avLst/>
          </a:prstGeom>
          <a:noFill/>
        </p:spPr>
        <p:txBody>
          <a:bodyPr wrap="square" rtlCol="0">
            <a:spAutoFit/>
          </a:bodyPr>
          <a:lstStyle/>
          <a:p>
            <a:r>
              <a:rPr lang="da-DK" sz="1400" dirty="0"/>
              <a:t>Målene skal være </a:t>
            </a:r>
            <a:r>
              <a:rPr lang="da-DK" sz="1400" b="1" dirty="0"/>
              <a:t>konkrete</a:t>
            </a:r>
            <a:r>
              <a:rPr lang="da-DK" sz="1400" dirty="0"/>
              <a:t>: </a:t>
            </a:r>
          </a:p>
          <a:p>
            <a:r>
              <a:rPr lang="da-DK" sz="1400" dirty="0"/>
              <a:t>hvem – hvad – hvor - hvornår</a:t>
            </a:r>
          </a:p>
        </p:txBody>
      </p:sp>
      <p:sp>
        <p:nvSpPr>
          <p:cNvPr id="13" name="Rektangel: afrundede hjørner 12">
            <a:extLst>
              <a:ext uri="{FF2B5EF4-FFF2-40B4-BE49-F238E27FC236}">
                <a16:creationId xmlns:a16="http://schemas.microsoft.com/office/drawing/2014/main" id="{AE56A58F-6731-4CB4-B4E4-2E191217F0D2}"/>
              </a:ext>
            </a:extLst>
          </p:cNvPr>
          <p:cNvSpPr/>
          <p:nvPr/>
        </p:nvSpPr>
        <p:spPr>
          <a:xfrm>
            <a:off x="1763688" y="1514398"/>
            <a:ext cx="2808312" cy="668806"/>
          </a:xfrm>
          <a:prstGeom prst="roundRect">
            <a:avLst/>
          </a:prstGeom>
          <a:solidFill>
            <a:srgbClr val="FCF1DD"/>
          </a:solidFill>
          <a:ln>
            <a:solidFill>
              <a:srgbClr val="F5D7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b="1" dirty="0">
                <a:solidFill>
                  <a:schemeClr val="tx1">
                    <a:lumMod val="85000"/>
                    <a:lumOff val="15000"/>
                  </a:schemeClr>
                </a:solidFill>
              </a:rPr>
              <a:t>Specifikt</a:t>
            </a:r>
          </a:p>
        </p:txBody>
      </p:sp>
      <p:sp>
        <p:nvSpPr>
          <p:cNvPr id="14" name="Rektangel: afrundede hjørner 13">
            <a:extLst>
              <a:ext uri="{FF2B5EF4-FFF2-40B4-BE49-F238E27FC236}">
                <a16:creationId xmlns:a16="http://schemas.microsoft.com/office/drawing/2014/main" id="{8FA38146-6726-49C7-B8BF-B3EB70E71AB3}"/>
              </a:ext>
            </a:extLst>
          </p:cNvPr>
          <p:cNvSpPr/>
          <p:nvPr/>
        </p:nvSpPr>
        <p:spPr>
          <a:xfrm>
            <a:off x="1763688" y="2183204"/>
            <a:ext cx="2808312" cy="668806"/>
          </a:xfrm>
          <a:prstGeom prst="roundRect">
            <a:avLst/>
          </a:prstGeom>
          <a:solidFill>
            <a:srgbClr val="FCF1DD"/>
          </a:solidFill>
          <a:ln>
            <a:solidFill>
              <a:srgbClr val="F5D7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b="1" dirty="0">
                <a:solidFill>
                  <a:schemeClr val="tx1">
                    <a:lumMod val="85000"/>
                    <a:lumOff val="15000"/>
                  </a:schemeClr>
                </a:solidFill>
              </a:rPr>
              <a:t>Målbart</a:t>
            </a:r>
            <a:endParaRPr lang="da-DK" sz="2400" b="1" dirty="0">
              <a:solidFill>
                <a:schemeClr val="tx1">
                  <a:lumMod val="85000"/>
                  <a:lumOff val="15000"/>
                </a:schemeClr>
              </a:solidFill>
            </a:endParaRPr>
          </a:p>
        </p:txBody>
      </p:sp>
      <p:sp>
        <p:nvSpPr>
          <p:cNvPr id="15" name="Rektangel: afrundede hjørner 14">
            <a:extLst>
              <a:ext uri="{FF2B5EF4-FFF2-40B4-BE49-F238E27FC236}">
                <a16:creationId xmlns:a16="http://schemas.microsoft.com/office/drawing/2014/main" id="{391D2729-92A8-420D-BEB0-F4668DC628F7}"/>
              </a:ext>
            </a:extLst>
          </p:cNvPr>
          <p:cNvSpPr/>
          <p:nvPr/>
        </p:nvSpPr>
        <p:spPr>
          <a:xfrm>
            <a:off x="1763688" y="2852010"/>
            <a:ext cx="2808312" cy="668806"/>
          </a:xfrm>
          <a:prstGeom prst="roundRect">
            <a:avLst/>
          </a:prstGeom>
          <a:solidFill>
            <a:srgbClr val="FCF1DD"/>
          </a:solidFill>
          <a:ln>
            <a:solidFill>
              <a:srgbClr val="F5D7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b="1" dirty="0">
                <a:solidFill>
                  <a:schemeClr val="tx1">
                    <a:lumMod val="85000"/>
                    <a:lumOff val="15000"/>
                  </a:schemeClr>
                </a:solidFill>
              </a:rPr>
              <a:t>Accepterede</a:t>
            </a:r>
          </a:p>
        </p:txBody>
      </p:sp>
      <p:sp>
        <p:nvSpPr>
          <p:cNvPr id="16" name="Rektangel: afrundede hjørner 15">
            <a:extLst>
              <a:ext uri="{FF2B5EF4-FFF2-40B4-BE49-F238E27FC236}">
                <a16:creationId xmlns:a16="http://schemas.microsoft.com/office/drawing/2014/main" id="{CAC88772-5AE6-490D-9EB3-3AB0E59AA71E}"/>
              </a:ext>
            </a:extLst>
          </p:cNvPr>
          <p:cNvSpPr/>
          <p:nvPr/>
        </p:nvSpPr>
        <p:spPr>
          <a:xfrm>
            <a:off x="1763688" y="3491202"/>
            <a:ext cx="2808312" cy="668806"/>
          </a:xfrm>
          <a:prstGeom prst="roundRect">
            <a:avLst/>
          </a:prstGeom>
          <a:solidFill>
            <a:srgbClr val="FCF1DD"/>
          </a:solidFill>
          <a:ln>
            <a:solidFill>
              <a:srgbClr val="F5D7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b="1" dirty="0">
                <a:solidFill>
                  <a:schemeClr val="tx1">
                    <a:lumMod val="85000"/>
                    <a:lumOff val="15000"/>
                  </a:schemeClr>
                </a:solidFill>
              </a:rPr>
              <a:t>Realistisk</a:t>
            </a:r>
          </a:p>
        </p:txBody>
      </p:sp>
      <p:sp>
        <p:nvSpPr>
          <p:cNvPr id="17" name="Rektangel: afrundede hjørner 16">
            <a:extLst>
              <a:ext uri="{FF2B5EF4-FFF2-40B4-BE49-F238E27FC236}">
                <a16:creationId xmlns:a16="http://schemas.microsoft.com/office/drawing/2014/main" id="{6CEC1374-765B-46EB-A453-A85B5C605992}"/>
              </a:ext>
            </a:extLst>
          </p:cNvPr>
          <p:cNvSpPr/>
          <p:nvPr/>
        </p:nvSpPr>
        <p:spPr>
          <a:xfrm>
            <a:off x="1763688" y="4160008"/>
            <a:ext cx="2808312" cy="668806"/>
          </a:xfrm>
          <a:prstGeom prst="roundRect">
            <a:avLst/>
          </a:prstGeom>
          <a:solidFill>
            <a:srgbClr val="FCF1DD"/>
          </a:solidFill>
          <a:ln>
            <a:solidFill>
              <a:srgbClr val="F5D7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000" b="1" dirty="0">
                <a:solidFill>
                  <a:schemeClr val="tx1">
                    <a:lumMod val="85000"/>
                    <a:lumOff val="15000"/>
                  </a:schemeClr>
                </a:solidFill>
              </a:rPr>
              <a:t>Tidsbestemt</a:t>
            </a:r>
          </a:p>
        </p:txBody>
      </p:sp>
      <p:sp>
        <p:nvSpPr>
          <p:cNvPr id="18" name="Rektangel: afrundede hjørner 17">
            <a:extLst>
              <a:ext uri="{FF2B5EF4-FFF2-40B4-BE49-F238E27FC236}">
                <a16:creationId xmlns:a16="http://schemas.microsoft.com/office/drawing/2014/main" id="{E4AA12C8-09BD-4C37-B055-968329433CF6}"/>
              </a:ext>
            </a:extLst>
          </p:cNvPr>
          <p:cNvSpPr/>
          <p:nvPr/>
        </p:nvSpPr>
        <p:spPr>
          <a:xfrm>
            <a:off x="454995" y="1484784"/>
            <a:ext cx="1308693" cy="668806"/>
          </a:xfrm>
          <a:prstGeom prst="roundRect">
            <a:avLst/>
          </a:prstGeom>
          <a:solidFill>
            <a:srgbClr val="30183C"/>
          </a:solidFill>
          <a:ln>
            <a:solidFill>
              <a:srgbClr val="F5D7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b="1" dirty="0"/>
              <a:t>S</a:t>
            </a:r>
            <a:endParaRPr lang="da-DK" b="1" dirty="0"/>
          </a:p>
        </p:txBody>
      </p:sp>
      <p:sp>
        <p:nvSpPr>
          <p:cNvPr id="19" name="Rektangel: afrundede hjørner 18">
            <a:extLst>
              <a:ext uri="{FF2B5EF4-FFF2-40B4-BE49-F238E27FC236}">
                <a16:creationId xmlns:a16="http://schemas.microsoft.com/office/drawing/2014/main" id="{6F6667B4-80D8-405C-83A1-85177BE9C0C1}"/>
              </a:ext>
            </a:extLst>
          </p:cNvPr>
          <p:cNvSpPr/>
          <p:nvPr/>
        </p:nvSpPr>
        <p:spPr>
          <a:xfrm>
            <a:off x="454994" y="2151156"/>
            <a:ext cx="1308693" cy="668806"/>
          </a:xfrm>
          <a:prstGeom prst="roundRect">
            <a:avLst/>
          </a:prstGeom>
          <a:solidFill>
            <a:srgbClr val="30183C"/>
          </a:solidFill>
          <a:ln>
            <a:solidFill>
              <a:srgbClr val="F5D7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b="1" dirty="0"/>
              <a:t>M</a:t>
            </a:r>
            <a:endParaRPr lang="da-DK" b="1" dirty="0"/>
          </a:p>
        </p:txBody>
      </p:sp>
      <p:sp>
        <p:nvSpPr>
          <p:cNvPr id="20" name="Rektangel: afrundede hjørner 19">
            <a:extLst>
              <a:ext uri="{FF2B5EF4-FFF2-40B4-BE49-F238E27FC236}">
                <a16:creationId xmlns:a16="http://schemas.microsoft.com/office/drawing/2014/main" id="{DFB64954-33D5-4F97-81FD-09019BBB5231}"/>
              </a:ext>
            </a:extLst>
          </p:cNvPr>
          <p:cNvSpPr/>
          <p:nvPr/>
        </p:nvSpPr>
        <p:spPr>
          <a:xfrm>
            <a:off x="450127" y="2807981"/>
            <a:ext cx="1308693" cy="668806"/>
          </a:xfrm>
          <a:prstGeom prst="roundRect">
            <a:avLst/>
          </a:prstGeom>
          <a:solidFill>
            <a:srgbClr val="30183C"/>
          </a:solidFill>
          <a:ln>
            <a:solidFill>
              <a:srgbClr val="F5D7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b="1" dirty="0"/>
              <a:t>A</a:t>
            </a:r>
            <a:endParaRPr lang="da-DK" b="1" dirty="0"/>
          </a:p>
        </p:txBody>
      </p:sp>
      <p:sp>
        <p:nvSpPr>
          <p:cNvPr id="21" name="Rektangel: afrundede hjørner 20">
            <a:extLst>
              <a:ext uri="{FF2B5EF4-FFF2-40B4-BE49-F238E27FC236}">
                <a16:creationId xmlns:a16="http://schemas.microsoft.com/office/drawing/2014/main" id="{F3EE8761-3F00-4E61-8920-9F929632A816}"/>
              </a:ext>
            </a:extLst>
          </p:cNvPr>
          <p:cNvSpPr/>
          <p:nvPr/>
        </p:nvSpPr>
        <p:spPr>
          <a:xfrm>
            <a:off x="467544" y="3462372"/>
            <a:ext cx="1308693" cy="668806"/>
          </a:xfrm>
          <a:prstGeom prst="roundRect">
            <a:avLst/>
          </a:prstGeom>
          <a:solidFill>
            <a:srgbClr val="30183C"/>
          </a:solidFill>
          <a:ln>
            <a:solidFill>
              <a:srgbClr val="F5D7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b="1" dirty="0"/>
              <a:t>R</a:t>
            </a:r>
            <a:endParaRPr lang="da-DK" b="1" dirty="0"/>
          </a:p>
        </p:txBody>
      </p:sp>
      <p:sp>
        <p:nvSpPr>
          <p:cNvPr id="22" name="Rektangel: afrundede hjørner 21">
            <a:extLst>
              <a:ext uri="{FF2B5EF4-FFF2-40B4-BE49-F238E27FC236}">
                <a16:creationId xmlns:a16="http://schemas.microsoft.com/office/drawing/2014/main" id="{0130C582-80D6-4A94-B3FB-DC77C005FD42}"/>
              </a:ext>
            </a:extLst>
          </p:cNvPr>
          <p:cNvSpPr/>
          <p:nvPr/>
        </p:nvSpPr>
        <p:spPr>
          <a:xfrm>
            <a:off x="462677" y="4131178"/>
            <a:ext cx="1308693" cy="668806"/>
          </a:xfrm>
          <a:prstGeom prst="roundRect">
            <a:avLst/>
          </a:prstGeom>
          <a:solidFill>
            <a:srgbClr val="30183C"/>
          </a:solidFill>
          <a:ln>
            <a:solidFill>
              <a:srgbClr val="F5D79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2400" b="1" dirty="0"/>
              <a:t>T</a:t>
            </a:r>
          </a:p>
        </p:txBody>
      </p:sp>
    </p:spTree>
    <p:extLst>
      <p:ext uri="{BB962C8B-B14F-4D97-AF65-F5344CB8AC3E}">
        <p14:creationId xmlns:p14="http://schemas.microsoft.com/office/powerpoint/2010/main" val="2215303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tekst 1">
            <a:extLst>
              <a:ext uri="{FF2B5EF4-FFF2-40B4-BE49-F238E27FC236}">
                <a16:creationId xmlns:a16="http://schemas.microsoft.com/office/drawing/2014/main" id="{0B1147D2-35FB-4B92-ACD4-40A1DAF3FB0D}"/>
              </a:ext>
            </a:extLst>
          </p:cNvPr>
          <p:cNvSpPr>
            <a:spLocks noGrp="1"/>
          </p:cNvSpPr>
          <p:nvPr>
            <p:ph type="body" sz="quarter" idx="13"/>
          </p:nvPr>
        </p:nvSpPr>
        <p:spPr>
          <a:xfrm>
            <a:off x="755576" y="1340768"/>
            <a:ext cx="7704000" cy="4608512"/>
          </a:xfrm>
        </p:spPr>
        <p:txBody>
          <a:bodyPr numCol="2"/>
          <a:lstStyle/>
          <a:p>
            <a:r>
              <a:rPr lang="da-DK" b="1" dirty="0"/>
              <a:t>1. Kendskabsmål</a:t>
            </a:r>
          </a:p>
          <a:p>
            <a:pPr marL="0"/>
            <a:r>
              <a:rPr lang="da-DK" dirty="0"/>
              <a:t>Målet er at skabe større kendskab </a:t>
            </a:r>
            <a:br>
              <a:rPr lang="da-DK" dirty="0"/>
            </a:br>
            <a:r>
              <a:rPr lang="da-DK" dirty="0"/>
              <a:t>til skolen, dagtilbuddet eller til et bestemt budskab. </a:t>
            </a:r>
          </a:p>
          <a:p>
            <a:pPr marL="0"/>
            <a:endParaRPr lang="da-DK" dirty="0"/>
          </a:p>
          <a:p>
            <a:pPr marL="0"/>
            <a:endParaRPr lang="da-DK" dirty="0"/>
          </a:p>
          <a:p>
            <a:r>
              <a:rPr lang="da-DK" b="1" dirty="0"/>
              <a:t>2. Adfærdsmål</a:t>
            </a:r>
          </a:p>
          <a:p>
            <a:pPr marL="0"/>
            <a:r>
              <a:rPr lang="da-DK" dirty="0"/>
              <a:t>Man vil ændre en bestemt adfærd. Det kan være ny kommunikationsvaner eller aftaler.</a:t>
            </a:r>
            <a:endParaRPr lang="da-DK" b="1" dirty="0"/>
          </a:p>
          <a:p>
            <a:endParaRPr lang="da-DK" b="1" dirty="0"/>
          </a:p>
          <a:p>
            <a:endParaRPr lang="da-DK" b="1" dirty="0"/>
          </a:p>
          <a:p>
            <a:endParaRPr lang="da-DK" b="1" dirty="0"/>
          </a:p>
          <a:p>
            <a:endParaRPr lang="da-DK" b="1" dirty="0"/>
          </a:p>
          <a:p>
            <a:r>
              <a:rPr lang="da-DK" b="1" dirty="0"/>
              <a:t>3. Holdningsmål</a:t>
            </a:r>
            <a:endParaRPr lang="da-DK" dirty="0"/>
          </a:p>
          <a:p>
            <a:pPr marL="0"/>
            <a:r>
              <a:rPr lang="da-DK" dirty="0"/>
              <a:t>Få målgruppen til at ændre holdning til et bestemt emne. Forud går kendskab og accept. </a:t>
            </a:r>
          </a:p>
          <a:p>
            <a:pPr marL="0"/>
            <a:endParaRPr lang="da-DK" dirty="0"/>
          </a:p>
          <a:p>
            <a:pPr marL="0"/>
            <a:endParaRPr lang="da-DK" dirty="0"/>
          </a:p>
          <a:p>
            <a:r>
              <a:rPr lang="da-DK" b="1" dirty="0"/>
              <a:t>4. Effektmål: </a:t>
            </a:r>
          </a:p>
          <a:p>
            <a:pPr marL="0"/>
            <a:r>
              <a:rPr lang="da-DK" dirty="0"/>
              <a:t>Måling af noget bestemt f.eks. mobning, trivsel, besøg på Forældreintra, engagement på Facebook.</a:t>
            </a:r>
            <a:endParaRPr lang="da-DK" dirty="0">
              <a:highlight>
                <a:srgbClr val="FFFF00"/>
              </a:highlight>
            </a:endParaRPr>
          </a:p>
          <a:p>
            <a:endParaRPr lang="da-DK" dirty="0"/>
          </a:p>
          <a:p>
            <a:pPr marL="0"/>
            <a:endParaRPr lang="da-DK" i="1" dirty="0"/>
          </a:p>
        </p:txBody>
      </p:sp>
      <p:sp>
        <p:nvSpPr>
          <p:cNvPr id="3" name="Pladsholder til tekst 2">
            <a:extLst>
              <a:ext uri="{FF2B5EF4-FFF2-40B4-BE49-F238E27FC236}">
                <a16:creationId xmlns:a16="http://schemas.microsoft.com/office/drawing/2014/main" id="{D6ED1433-12AF-440D-994B-54FCA7590E0F}"/>
              </a:ext>
            </a:extLst>
          </p:cNvPr>
          <p:cNvSpPr>
            <a:spLocks noGrp="1"/>
          </p:cNvSpPr>
          <p:nvPr>
            <p:ph type="body" sz="quarter" idx="15"/>
          </p:nvPr>
        </p:nvSpPr>
        <p:spPr/>
        <p:txBody>
          <a:bodyPr/>
          <a:lstStyle/>
          <a:p>
            <a:r>
              <a:rPr lang="da-DK" dirty="0"/>
              <a:t>typer af kommunikationsmål</a:t>
            </a:r>
          </a:p>
        </p:txBody>
      </p:sp>
    </p:spTree>
    <p:extLst>
      <p:ext uri="{BB962C8B-B14F-4D97-AF65-F5344CB8AC3E}">
        <p14:creationId xmlns:p14="http://schemas.microsoft.com/office/powerpoint/2010/main" val="11302975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tekst 1">
            <a:extLst>
              <a:ext uri="{FF2B5EF4-FFF2-40B4-BE49-F238E27FC236}">
                <a16:creationId xmlns:a16="http://schemas.microsoft.com/office/drawing/2014/main" id="{5682839C-64B7-4C40-B1F6-450FDAF094D4}"/>
              </a:ext>
            </a:extLst>
          </p:cNvPr>
          <p:cNvSpPr>
            <a:spLocks noGrp="1"/>
          </p:cNvSpPr>
          <p:nvPr>
            <p:ph type="body" sz="quarter" idx="13"/>
          </p:nvPr>
        </p:nvSpPr>
        <p:spPr/>
        <p:txBody>
          <a:bodyPr/>
          <a:lstStyle/>
          <a:p>
            <a:endParaRPr lang="da-DK"/>
          </a:p>
        </p:txBody>
      </p:sp>
      <p:sp>
        <p:nvSpPr>
          <p:cNvPr id="3" name="Pladsholder til tekst 2">
            <a:extLst>
              <a:ext uri="{FF2B5EF4-FFF2-40B4-BE49-F238E27FC236}">
                <a16:creationId xmlns:a16="http://schemas.microsoft.com/office/drawing/2014/main" id="{39B3D470-C663-44E5-A0D3-2368401F808C}"/>
              </a:ext>
            </a:extLst>
          </p:cNvPr>
          <p:cNvSpPr>
            <a:spLocks noGrp="1"/>
          </p:cNvSpPr>
          <p:nvPr>
            <p:ph type="body" sz="quarter" idx="15"/>
          </p:nvPr>
        </p:nvSpPr>
        <p:spPr/>
        <p:txBody>
          <a:bodyPr/>
          <a:lstStyle/>
          <a:p>
            <a:endParaRPr lang="da-DK"/>
          </a:p>
        </p:txBody>
      </p:sp>
      <p:pic>
        <p:nvPicPr>
          <p:cNvPr id="5" name="Billede 4">
            <a:extLst>
              <a:ext uri="{FF2B5EF4-FFF2-40B4-BE49-F238E27FC236}">
                <a16:creationId xmlns:a16="http://schemas.microsoft.com/office/drawing/2014/main" id="{20A7AF98-6137-467A-9672-D0237C0FA3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9144000" cy="6862066"/>
          </a:xfrm>
          <a:prstGeom prst="rect">
            <a:avLst/>
          </a:prstGeom>
        </p:spPr>
      </p:pic>
      <p:sp>
        <p:nvSpPr>
          <p:cNvPr id="4" name="Tekstfelt 3">
            <a:extLst>
              <a:ext uri="{FF2B5EF4-FFF2-40B4-BE49-F238E27FC236}">
                <a16:creationId xmlns:a16="http://schemas.microsoft.com/office/drawing/2014/main" id="{931CAA28-A252-498B-9354-20367015AC32}"/>
              </a:ext>
            </a:extLst>
          </p:cNvPr>
          <p:cNvSpPr txBox="1"/>
          <p:nvPr/>
        </p:nvSpPr>
        <p:spPr>
          <a:xfrm>
            <a:off x="1619672" y="1556792"/>
            <a:ext cx="2592288" cy="369332"/>
          </a:xfrm>
          <a:prstGeom prst="rect">
            <a:avLst/>
          </a:prstGeom>
          <a:noFill/>
        </p:spPr>
        <p:txBody>
          <a:bodyPr wrap="square" rtlCol="0">
            <a:spAutoFit/>
          </a:bodyPr>
          <a:lstStyle/>
          <a:p>
            <a:r>
              <a:rPr lang="da-DK" dirty="0">
                <a:solidFill>
                  <a:schemeClr val="bg1"/>
                </a:solidFill>
              </a:rPr>
              <a:t>s</a:t>
            </a:r>
          </a:p>
        </p:txBody>
      </p:sp>
      <p:sp>
        <p:nvSpPr>
          <p:cNvPr id="6" name="Tekstfelt 5">
            <a:extLst>
              <a:ext uri="{FF2B5EF4-FFF2-40B4-BE49-F238E27FC236}">
                <a16:creationId xmlns:a16="http://schemas.microsoft.com/office/drawing/2014/main" id="{459F4AAB-836E-4BB0-9B09-CA5F7A80F4C9}"/>
              </a:ext>
            </a:extLst>
          </p:cNvPr>
          <p:cNvSpPr txBox="1"/>
          <p:nvPr/>
        </p:nvSpPr>
        <p:spPr>
          <a:xfrm>
            <a:off x="4852614" y="1556792"/>
            <a:ext cx="2664296" cy="369332"/>
          </a:xfrm>
          <a:prstGeom prst="rect">
            <a:avLst/>
          </a:prstGeom>
          <a:noFill/>
        </p:spPr>
        <p:txBody>
          <a:bodyPr wrap="square" rtlCol="0">
            <a:spAutoFit/>
          </a:bodyPr>
          <a:lstStyle/>
          <a:p>
            <a:r>
              <a:rPr lang="da-DK" dirty="0">
                <a:solidFill>
                  <a:schemeClr val="bg1"/>
                </a:solidFill>
              </a:rPr>
              <a:t>s</a:t>
            </a:r>
          </a:p>
        </p:txBody>
      </p:sp>
      <p:sp>
        <p:nvSpPr>
          <p:cNvPr id="7" name="Tekstfelt 6">
            <a:extLst>
              <a:ext uri="{FF2B5EF4-FFF2-40B4-BE49-F238E27FC236}">
                <a16:creationId xmlns:a16="http://schemas.microsoft.com/office/drawing/2014/main" id="{1D55F757-6A8A-48DE-AFCB-B881FA5E6C0B}"/>
              </a:ext>
            </a:extLst>
          </p:cNvPr>
          <p:cNvSpPr txBox="1"/>
          <p:nvPr/>
        </p:nvSpPr>
        <p:spPr>
          <a:xfrm>
            <a:off x="1622053" y="3317424"/>
            <a:ext cx="2592288" cy="369332"/>
          </a:xfrm>
          <a:prstGeom prst="rect">
            <a:avLst/>
          </a:prstGeom>
          <a:noFill/>
        </p:spPr>
        <p:txBody>
          <a:bodyPr wrap="square" rtlCol="0">
            <a:spAutoFit/>
          </a:bodyPr>
          <a:lstStyle/>
          <a:p>
            <a:r>
              <a:rPr lang="da-DK" dirty="0">
                <a:solidFill>
                  <a:schemeClr val="bg1"/>
                </a:solidFill>
              </a:rPr>
              <a:t>A</a:t>
            </a:r>
          </a:p>
        </p:txBody>
      </p:sp>
      <p:sp>
        <p:nvSpPr>
          <p:cNvPr id="8" name="Tekstfelt 7">
            <a:extLst>
              <a:ext uri="{FF2B5EF4-FFF2-40B4-BE49-F238E27FC236}">
                <a16:creationId xmlns:a16="http://schemas.microsoft.com/office/drawing/2014/main" id="{35BD86B1-3BE2-4314-ACE2-39450046BB4C}"/>
              </a:ext>
            </a:extLst>
          </p:cNvPr>
          <p:cNvSpPr txBox="1"/>
          <p:nvPr/>
        </p:nvSpPr>
        <p:spPr>
          <a:xfrm>
            <a:off x="4932040" y="3140968"/>
            <a:ext cx="2447960" cy="369332"/>
          </a:xfrm>
          <a:prstGeom prst="rect">
            <a:avLst/>
          </a:prstGeom>
          <a:noFill/>
        </p:spPr>
        <p:txBody>
          <a:bodyPr wrap="square" rtlCol="0">
            <a:spAutoFit/>
          </a:bodyPr>
          <a:lstStyle/>
          <a:p>
            <a:r>
              <a:rPr lang="da-DK" dirty="0">
                <a:solidFill>
                  <a:schemeClr val="bg1"/>
                </a:solidFill>
              </a:rPr>
              <a:t>s</a:t>
            </a:r>
          </a:p>
        </p:txBody>
      </p:sp>
      <p:sp>
        <p:nvSpPr>
          <p:cNvPr id="9" name="Tekstfelt 8">
            <a:extLst>
              <a:ext uri="{FF2B5EF4-FFF2-40B4-BE49-F238E27FC236}">
                <a16:creationId xmlns:a16="http://schemas.microsoft.com/office/drawing/2014/main" id="{150AD476-61D7-45BE-935F-8E60A3B298F8}"/>
              </a:ext>
            </a:extLst>
          </p:cNvPr>
          <p:cNvSpPr txBox="1"/>
          <p:nvPr/>
        </p:nvSpPr>
        <p:spPr>
          <a:xfrm>
            <a:off x="1619672" y="4869160"/>
            <a:ext cx="2592288" cy="369332"/>
          </a:xfrm>
          <a:prstGeom prst="rect">
            <a:avLst/>
          </a:prstGeom>
          <a:noFill/>
        </p:spPr>
        <p:txBody>
          <a:bodyPr wrap="square" rtlCol="0">
            <a:spAutoFit/>
          </a:bodyPr>
          <a:lstStyle/>
          <a:p>
            <a:r>
              <a:rPr lang="da-DK" dirty="0">
                <a:solidFill>
                  <a:schemeClr val="bg1"/>
                </a:solidFill>
              </a:rPr>
              <a:t>s</a:t>
            </a:r>
          </a:p>
        </p:txBody>
      </p:sp>
      <p:sp>
        <p:nvSpPr>
          <p:cNvPr id="10" name="Tekstfelt 9">
            <a:extLst>
              <a:ext uri="{FF2B5EF4-FFF2-40B4-BE49-F238E27FC236}">
                <a16:creationId xmlns:a16="http://schemas.microsoft.com/office/drawing/2014/main" id="{473D7A37-2AE5-40D9-ADCC-A9F7C09C9987}"/>
              </a:ext>
            </a:extLst>
          </p:cNvPr>
          <p:cNvSpPr txBox="1"/>
          <p:nvPr/>
        </p:nvSpPr>
        <p:spPr>
          <a:xfrm>
            <a:off x="4932040" y="4869160"/>
            <a:ext cx="2447960" cy="369332"/>
          </a:xfrm>
          <a:prstGeom prst="rect">
            <a:avLst/>
          </a:prstGeom>
          <a:noFill/>
        </p:spPr>
        <p:txBody>
          <a:bodyPr wrap="square" rtlCol="0">
            <a:spAutoFit/>
          </a:bodyPr>
          <a:lstStyle/>
          <a:p>
            <a:r>
              <a:rPr lang="da-DK" dirty="0">
                <a:solidFill>
                  <a:schemeClr val="bg1"/>
                </a:solidFill>
              </a:rPr>
              <a:t>s</a:t>
            </a:r>
          </a:p>
        </p:txBody>
      </p:sp>
    </p:spTree>
    <p:extLst>
      <p:ext uri="{BB962C8B-B14F-4D97-AF65-F5344CB8AC3E}">
        <p14:creationId xmlns:p14="http://schemas.microsoft.com/office/powerpoint/2010/main" val="35209057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tekst 1">
            <a:extLst>
              <a:ext uri="{FF2B5EF4-FFF2-40B4-BE49-F238E27FC236}">
                <a16:creationId xmlns:a16="http://schemas.microsoft.com/office/drawing/2014/main" id="{487266CB-17F9-42CA-BF5F-8D6A68EC1A02}"/>
              </a:ext>
            </a:extLst>
          </p:cNvPr>
          <p:cNvSpPr>
            <a:spLocks noGrp="1"/>
          </p:cNvSpPr>
          <p:nvPr>
            <p:ph type="body" sz="quarter" idx="13"/>
          </p:nvPr>
        </p:nvSpPr>
        <p:spPr/>
        <p:txBody>
          <a:bodyPr/>
          <a:lstStyle/>
          <a:p>
            <a:r>
              <a:rPr lang="da-DK" b="1" dirty="0"/>
              <a:t>Gl. Åby Dagtilbud- kommunikationsmål</a:t>
            </a:r>
          </a:p>
          <a:p>
            <a:endParaRPr lang="da-DK" b="1" dirty="0"/>
          </a:p>
          <a:p>
            <a:endParaRPr lang="da-DK" dirty="0"/>
          </a:p>
          <a:p>
            <a:pPr>
              <a:buFont typeface="Arial" panose="020B0604020202020204" pitchFamily="34" charset="0"/>
              <a:buChar char="•"/>
            </a:pPr>
            <a:r>
              <a:rPr lang="da-DK" dirty="0"/>
              <a:t>Forældre i Gl. Åby Dagtilbud skal kende vores faglighed og vores pædagogiske arbejde med lærerplaner i hverdagen. </a:t>
            </a:r>
          </a:p>
          <a:p>
            <a:pPr marL="0" indent="0"/>
            <a:endParaRPr lang="da-DK" dirty="0"/>
          </a:p>
          <a:p>
            <a:pPr>
              <a:buFont typeface="Arial" panose="020B0604020202020204" pitchFamily="34" charset="0"/>
              <a:buChar char="•"/>
            </a:pPr>
            <a:r>
              <a:rPr lang="da-DK" dirty="0"/>
              <a:t>Forældre i Gl. Åby Dagtilbud skal opleve, at kommunikationen fra Åby Dagtilbud er professionel, </a:t>
            </a:r>
            <a:r>
              <a:rPr lang="da-DK" i="1" dirty="0"/>
              <a:t>tydelig, målrettet</a:t>
            </a:r>
            <a:r>
              <a:rPr lang="da-DK" dirty="0"/>
              <a:t> og samstemt på tværs af afdelingerne.</a:t>
            </a:r>
          </a:p>
        </p:txBody>
      </p:sp>
      <p:sp>
        <p:nvSpPr>
          <p:cNvPr id="3" name="Pladsholder til tekst 2">
            <a:extLst>
              <a:ext uri="{FF2B5EF4-FFF2-40B4-BE49-F238E27FC236}">
                <a16:creationId xmlns:a16="http://schemas.microsoft.com/office/drawing/2014/main" id="{C14C100A-FBE2-47CC-8E94-AFF8439BA5D3}"/>
              </a:ext>
            </a:extLst>
          </p:cNvPr>
          <p:cNvSpPr>
            <a:spLocks noGrp="1"/>
          </p:cNvSpPr>
          <p:nvPr>
            <p:ph type="body" sz="quarter" idx="15"/>
          </p:nvPr>
        </p:nvSpPr>
        <p:spPr/>
        <p:txBody>
          <a:bodyPr/>
          <a:lstStyle/>
          <a:p>
            <a:pPr marL="36000"/>
            <a:r>
              <a:rPr lang="da-DK" dirty="0"/>
              <a:t>Eksempler på kommunikationsmål dagtilbud</a:t>
            </a:r>
          </a:p>
        </p:txBody>
      </p:sp>
    </p:spTree>
    <p:extLst>
      <p:ext uri="{BB962C8B-B14F-4D97-AF65-F5344CB8AC3E}">
        <p14:creationId xmlns:p14="http://schemas.microsoft.com/office/powerpoint/2010/main" val="33319000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tekst 1">
            <a:extLst>
              <a:ext uri="{FF2B5EF4-FFF2-40B4-BE49-F238E27FC236}">
                <a16:creationId xmlns:a16="http://schemas.microsoft.com/office/drawing/2014/main" id="{487266CB-17F9-42CA-BF5F-8D6A68EC1A02}"/>
              </a:ext>
            </a:extLst>
          </p:cNvPr>
          <p:cNvSpPr>
            <a:spLocks noGrp="1"/>
          </p:cNvSpPr>
          <p:nvPr>
            <p:ph type="body" sz="quarter" idx="13"/>
          </p:nvPr>
        </p:nvSpPr>
        <p:spPr>
          <a:xfrm>
            <a:off x="720000" y="1124744"/>
            <a:ext cx="7704000" cy="4248472"/>
          </a:xfrm>
        </p:spPr>
        <p:txBody>
          <a:bodyPr/>
          <a:lstStyle/>
          <a:p>
            <a:r>
              <a:rPr lang="da-DK" b="1" dirty="0"/>
              <a:t>Kommunikationsmål for Stranden Skole og Stranden Dagtilbud</a:t>
            </a:r>
          </a:p>
          <a:p>
            <a:endParaRPr lang="da-DK" b="1" dirty="0"/>
          </a:p>
          <a:p>
            <a:endParaRPr lang="da-DK" dirty="0"/>
          </a:p>
          <a:p>
            <a:pPr>
              <a:buFont typeface="Arial" panose="020B0604020202020204" pitchFamily="34" charset="0"/>
              <a:buChar char="•"/>
            </a:pPr>
            <a:r>
              <a:rPr lang="da-DK" dirty="0">
                <a:solidFill>
                  <a:schemeClr val="tx1">
                    <a:lumMod val="85000"/>
                    <a:lumOff val="15000"/>
                  </a:schemeClr>
                </a:solidFill>
              </a:rPr>
              <a:t>Vi vil gennem fælles fortælling skabe en synlig og tydelig faglig profil, som favner distriktets tilbud fra 0-18 år.</a:t>
            </a:r>
          </a:p>
          <a:p>
            <a:pPr marL="0" indent="0"/>
            <a:endParaRPr lang="da-DK" dirty="0">
              <a:solidFill>
                <a:schemeClr val="tx1">
                  <a:lumMod val="85000"/>
                  <a:lumOff val="15000"/>
                </a:schemeClr>
              </a:solidFill>
            </a:endParaRPr>
          </a:p>
          <a:p>
            <a:pPr>
              <a:buFont typeface="Arial" panose="020B0604020202020204" pitchFamily="34" charset="0"/>
              <a:buChar char="•"/>
            </a:pPr>
            <a:r>
              <a:rPr lang="da-DK" dirty="0">
                <a:solidFill>
                  <a:schemeClr val="tx1">
                    <a:lumMod val="85000"/>
                    <a:lumOff val="15000"/>
                  </a:schemeClr>
                </a:solidFill>
              </a:rPr>
              <a:t>Skolen og dagtilbuddets forældre skal opleve, at vores kommunikation er samstemt og tydelig. Derfor vil vi udarbejde aftaler, som er kendt af alle og som kan være rammesættende for den daglige kommunikation.</a:t>
            </a:r>
          </a:p>
          <a:p>
            <a:pPr marL="0" indent="0"/>
            <a:endParaRPr lang="da-DK" dirty="0"/>
          </a:p>
          <a:p>
            <a:endParaRPr lang="da-DK" b="1" dirty="0"/>
          </a:p>
        </p:txBody>
      </p:sp>
      <p:sp>
        <p:nvSpPr>
          <p:cNvPr id="3" name="Pladsholder til tekst 2">
            <a:extLst>
              <a:ext uri="{FF2B5EF4-FFF2-40B4-BE49-F238E27FC236}">
                <a16:creationId xmlns:a16="http://schemas.microsoft.com/office/drawing/2014/main" id="{C14C100A-FBE2-47CC-8E94-AFF8439BA5D3}"/>
              </a:ext>
            </a:extLst>
          </p:cNvPr>
          <p:cNvSpPr>
            <a:spLocks noGrp="1"/>
          </p:cNvSpPr>
          <p:nvPr>
            <p:ph type="body" sz="quarter" idx="15"/>
          </p:nvPr>
        </p:nvSpPr>
        <p:spPr/>
        <p:txBody>
          <a:bodyPr/>
          <a:lstStyle/>
          <a:p>
            <a:r>
              <a:rPr lang="da-DK" dirty="0"/>
              <a:t>Eksempler på kommunikationsmål</a:t>
            </a:r>
          </a:p>
          <a:p>
            <a:r>
              <a:rPr lang="da-DK" dirty="0"/>
              <a:t>Skole og Dagtilbud</a:t>
            </a:r>
          </a:p>
        </p:txBody>
      </p:sp>
    </p:spTree>
    <p:extLst>
      <p:ext uri="{BB962C8B-B14F-4D97-AF65-F5344CB8AC3E}">
        <p14:creationId xmlns:p14="http://schemas.microsoft.com/office/powerpoint/2010/main" val="295631785"/>
      </p:ext>
    </p:extLst>
  </p:cSld>
  <p:clrMapOvr>
    <a:masterClrMapping/>
  </p:clrMapOvr>
</p:sld>
</file>

<file path=ppt/theme/theme1.xml><?xml version="1.0" encoding="utf-8"?>
<a:theme xmlns:a="http://schemas.openxmlformats.org/drawingml/2006/main" name="test">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rugerdefineret 1">
      <a:majorFont>
        <a:latin typeface="Arial"/>
        <a:ea typeface=""/>
        <a:cs typeface=""/>
      </a:majorFont>
      <a:minorFont>
        <a:latin typeface="Arial"/>
        <a:ea typeface=""/>
        <a:cs typeface=""/>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dirty="0"/>
        </a:defPPr>
      </a:lstStyle>
    </a:txDef>
  </a:objectDefaults>
  <a:extraClrSchemeLst/>
</a:theme>
</file>

<file path=ppt/theme/theme2.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test</Template>
  <TotalTime>1985</TotalTime>
  <Words>273</Words>
  <Application>Microsoft Office PowerPoint</Application>
  <PresentationFormat>Skærmshow (4:3)</PresentationFormat>
  <Paragraphs>69</Paragraphs>
  <Slides>7</Slides>
  <Notes>2</Notes>
  <HiddenSlides>0</HiddenSlides>
  <MMClips>0</MMClips>
  <ScaleCrop>false</ScaleCrop>
  <HeadingPairs>
    <vt:vector size="6" baseType="variant">
      <vt:variant>
        <vt:lpstr>Benyttede skrifttyper</vt:lpstr>
      </vt:variant>
      <vt:variant>
        <vt:i4>2</vt:i4>
      </vt:variant>
      <vt:variant>
        <vt:lpstr>Tema</vt:lpstr>
      </vt:variant>
      <vt:variant>
        <vt:i4>1</vt:i4>
      </vt:variant>
      <vt:variant>
        <vt:lpstr>Slidetitler</vt:lpstr>
      </vt:variant>
      <vt:variant>
        <vt:i4>7</vt:i4>
      </vt:variant>
    </vt:vector>
  </HeadingPairs>
  <TitlesOfParts>
    <vt:vector size="10" baseType="lpstr">
      <vt:lpstr>Arial</vt:lpstr>
      <vt:lpstr>Calibri</vt:lpstr>
      <vt:lpstr>test</vt:lpstr>
      <vt:lpstr>PowerPoint-præsentation</vt:lpstr>
      <vt:lpstr>PowerPoint-præsentation</vt:lpstr>
      <vt:lpstr>PowerPoint-præsentation</vt:lpstr>
      <vt:lpstr>PowerPoint-præsentation</vt:lpstr>
      <vt:lpstr>PowerPoint-præsentation</vt:lpstr>
      <vt:lpstr>PowerPoint-præsentation</vt:lpstr>
      <vt:lpstr>PowerPoint-præsentation</vt:lpstr>
    </vt:vector>
  </TitlesOfParts>
  <Company>Aarhus Kommune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Dias nummer 1</dc:title>
  <dc:creator>azskh28</dc:creator>
  <cp:lastModifiedBy>Camilla Gam Andersen</cp:lastModifiedBy>
  <cp:revision>66</cp:revision>
  <dcterms:created xsi:type="dcterms:W3CDTF">2014-12-17T11:00:57Z</dcterms:created>
  <dcterms:modified xsi:type="dcterms:W3CDTF">2019-01-28T21:07:44Z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