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736" r:id="rId6"/>
  </p:sldMasterIdLst>
  <p:notesMasterIdLst>
    <p:notesMasterId r:id="rId14"/>
  </p:notesMasterIdLst>
  <p:handoutMasterIdLst>
    <p:handoutMasterId r:id="rId15"/>
  </p:handoutMasterIdLst>
  <p:sldIdLst>
    <p:sldId id="6056" r:id="rId7"/>
    <p:sldId id="6151" r:id="rId8"/>
    <p:sldId id="6146" r:id="rId9"/>
    <p:sldId id="6148" r:id="rId10"/>
    <p:sldId id="6149" r:id="rId11"/>
    <p:sldId id="6150" r:id="rId12"/>
    <p:sldId id="6141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6BF600-9AC6-3F74-4B01-335259ABC0C0}" name="Lars Holte Nielsen" initials="LHN" userId="S::LHN@CentralDenmark.eu::d0506c1b-78e4-427c-b1ad-af735c5034f7" providerId="AD"/>
  <p188:author id="{7B2C9E89-F859-1616-611E-A8413D62D902}" name="Signe Waltoft Madsen" initials="SWM" userId="S::swm@CentralDenmark.eu::704c5d13-3e5c-4f1e-8922-788fb21521e1" providerId="AD"/>
  <p188:author id="{D3E82E8B-C44D-A57E-84FA-D2381ACFA8CE}" name="Lina Christensen" initials="LC" userId="S::lc@centraldenmark.eu::88de26e6-81bd-4fe4-8fba-f11ad06a7dfe" providerId="AD"/>
  <p188:author id="{BA2B298C-3893-8A51-ED33-2D8EF5A84CEE}" name="Lars Holte Nielsen" initials="LH" userId="S::lhn@CentralDenmark.eu::d0506c1b-78e4-427c-b1ad-af735c5034f7" providerId="AD"/>
  <p188:author id="{58B6CEBF-D790-B5C4-EAF9-56E3FC687626}" name="Signe Waltoft Madsen" initials="SM" userId="S::swm@centraldenmark.eu::704c5d13-3e5c-4f1e-8922-788fb21521e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275291"/>
    <a:srgbClr val="C8EFFA"/>
    <a:srgbClr val="A5B54D"/>
    <a:srgbClr val="318BD0"/>
    <a:srgbClr val="000000"/>
    <a:srgbClr val="848484"/>
    <a:srgbClr val="525252"/>
    <a:srgbClr val="515151"/>
    <a:srgbClr val="42424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/>
    <p:restoredTop sz="94700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621325-8D1E-D47F-551E-D38E0E612E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62E624-3DAC-5640-A444-9EF8628B4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92281-7582-DC43-98AD-A55742EF45C2}" type="datetimeFigureOut">
              <a:rPr lang="en-DK" smtClean="0"/>
              <a:t>09/16/2026</a:t>
            </a:fld>
            <a:endParaRPr lang="en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98D024-7BF1-AD81-942E-70FFD5C815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EB221E-AFF9-05A7-5D74-ECB526E614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9A3D9E-7C1B-C444-9245-0A6A315F3B15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92277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20A65-6CCA-4788-B087-851B717936F7}" type="datetimeFigureOut">
              <a:rPr lang="da-DK" smtClean="0"/>
              <a:t>16-09-2026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AAC5E-A5B3-49C3-A430-9AB1018D911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691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aldenmark.eu/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emf"/><Relationship Id="rId5" Type="http://schemas.openxmlformats.org/officeDocument/2006/relationships/hyperlink" Target="https://www.linkedin.com/in/centraldenmark/" TargetMode="Externa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330B2-89CE-B407-AE90-67E73F5E5BE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1643863"/>
            <a:ext cx="10515600" cy="523036"/>
          </a:xfrm>
        </p:spPr>
        <p:txBody>
          <a:bodyPr anchor="t">
            <a:normAutofit/>
          </a:bodyPr>
          <a:lstStyle>
            <a:lvl1pPr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TITEL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DA50A7-40A6-1E31-E8A2-A6C50973BF5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838203" y="2641892"/>
            <a:ext cx="10515600" cy="4098420"/>
          </a:xfrm>
        </p:spPr>
        <p:txBody>
          <a:bodyPr/>
          <a:lstStyle>
            <a:lvl1pPr marL="285750" indent="-285750">
              <a:buClr>
                <a:srgbClr val="318BD0"/>
              </a:buClr>
              <a:buSzPct val="140000"/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00B0F0"/>
              </a:buClr>
              <a:buSzPct val="140000"/>
              <a:defRPr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188065395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510FA0-76D8-59F5-DE00-D1A239C8088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39784" y="1836610"/>
            <a:ext cx="8882950" cy="355605"/>
          </a:xfrm>
        </p:spPr>
        <p:txBody>
          <a:bodyPr anchor="t">
            <a:normAutofit/>
          </a:bodyPr>
          <a:lstStyle>
            <a:lvl1pPr marL="0" indent="0">
              <a:buNone/>
              <a:defRPr sz="20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TEKST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DDCB89-A2E5-5D72-CAAE-13C6E464FD2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3" y="2710848"/>
            <a:ext cx="8882949" cy="4147152"/>
          </a:xfrm>
        </p:spPr>
        <p:txBody>
          <a:bodyPr/>
          <a:lstStyle>
            <a:lvl1pPr>
              <a:buClr>
                <a:srgbClr val="318BD0"/>
              </a:buClr>
              <a:buSzPct val="140000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E2ED0C7-C316-B424-C834-BD29CC0251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1313574"/>
            <a:ext cx="8884531" cy="523036"/>
          </a:xfrm>
        </p:spPr>
        <p:txBody>
          <a:bodyPr anchor="t">
            <a:normAutofit/>
          </a:bodyPr>
          <a:lstStyle>
            <a:lvl1pPr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TITEL</a:t>
            </a:r>
          </a:p>
        </p:txBody>
      </p:sp>
    </p:spTree>
    <p:extLst>
      <p:ext uri="{BB962C8B-B14F-4D97-AF65-F5344CB8AC3E}">
        <p14:creationId xmlns:p14="http://schemas.microsoft.com/office/powerpoint/2010/main" val="200310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330B2-89CE-B407-AE90-67E73F5E5BE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1654270"/>
            <a:ext cx="10515600" cy="523036"/>
          </a:xfrm>
        </p:spPr>
        <p:txBody>
          <a:bodyPr anchor="t">
            <a:normAutofit/>
          </a:bodyPr>
          <a:lstStyle>
            <a:lvl1pPr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TITEL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DA50A7-40A6-1E31-E8A2-A6C50973BF52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838203" y="2759580"/>
            <a:ext cx="10515600" cy="4098420"/>
          </a:xfrm>
        </p:spPr>
        <p:txBody>
          <a:bodyPr/>
          <a:lstStyle>
            <a:lvl1pPr marL="0" indent="0">
              <a:buClr>
                <a:srgbClr val="00B0F0"/>
              </a:buClr>
              <a:buSzPct val="140000"/>
              <a:buFontTx/>
              <a:buNone/>
              <a:defRPr sz="1600">
                <a:solidFill>
                  <a:srgbClr val="595959"/>
                </a:solidFill>
              </a:defRPr>
            </a:lvl1pPr>
            <a:lvl2pPr marL="457200" indent="0">
              <a:buClr>
                <a:srgbClr val="00B0F0"/>
              </a:buClr>
              <a:buSzPct val="140000"/>
              <a:buFontTx/>
              <a:buNone/>
              <a:defRPr sz="1400">
                <a:solidFill>
                  <a:srgbClr val="595959"/>
                </a:solidFill>
              </a:defRPr>
            </a:lvl2pPr>
            <a:lvl3pPr marL="914400" indent="0">
              <a:buClr>
                <a:srgbClr val="00B0F0"/>
              </a:buClr>
              <a:buSzPct val="140000"/>
              <a:buFontTx/>
              <a:buNone/>
              <a:defRPr sz="1300">
                <a:solidFill>
                  <a:srgbClr val="595959"/>
                </a:solidFill>
              </a:defRPr>
            </a:lvl3pPr>
            <a:lvl4pPr marL="1371600" indent="0">
              <a:buClr>
                <a:srgbClr val="00B0F0"/>
              </a:buClr>
              <a:buSzPct val="140000"/>
              <a:buFontTx/>
              <a:buNone/>
              <a:defRPr>
                <a:solidFill>
                  <a:srgbClr val="595959"/>
                </a:solidFill>
              </a:defRPr>
            </a:lvl4pPr>
            <a:lvl5pPr marL="1828800" indent="0">
              <a:buClr>
                <a:srgbClr val="00B0F0"/>
              </a:buClr>
              <a:buSzPct val="140000"/>
              <a:buFontTx/>
              <a:buNone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335530280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80F91E-7071-7E7D-D9A3-CEB44D1EC7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2746" y="3965527"/>
            <a:ext cx="3988904" cy="2895170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1AD236-BC52-0378-5428-B8DB261650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2759580"/>
            <a:ext cx="5181603" cy="4098420"/>
          </a:xfrm>
        </p:spPr>
        <p:txBody>
          <a:bodyPr/>
          <a:lstStyle>
            <a:lvl1pPr>
              <a:buClr>
                <a:srgbClr val="318BD0"/>
              </a:buClr>
              <a:buSzPct val="140000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318BD0"/>
              </a:buClr>
              <a:buSzPct val="140000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6E22612-F286-ECE1-4E82-B82B2D62FC4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2759580"/>
            <a:ext cx="5181603" cy="4098420"/>
          </a:xfrm>
        </p:spPr>
        <p:txBody>
          <a:bodyPr/>
          <a:lstStyle>
            <a:lvl1pPr>
              <a:buClr>
                <a:srgbClr val="318BD0"/>
              </a:buClr>
              <a:buSzPct val="140000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318BD0"/>
              </a:buClr>
              <a:buSzPct val="140000"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6CCFC08E-6763-A4C6-6DFD-01B70498B0C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1654270"/>
            <a:ext cx="10515600" cy="523036"/>
          </a:xfrm>
        </p:spPr>
        <p:txBody>
          <a:bodyPr anchor="t">
            <a:normAutofit/>
          </a:bodyPr>
          <a:lstStyle>
            <a:lvl1pPr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TITEL I MASTEREN</a:t>
            </a:r>
          </a:p>
        </p:txBody>
      </p:sp>
    </p:spTree>
    <p:extLst>
      <p:ext uri="{BB962C8B-B14F-4D97-AF65-F5344CB8AC3E}">
        <p14:creationId xmlns:p14="http://schemas.microsoft.com/office/powerpoint/2010/main" val="360880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B510FA0-76D8-59F5-DE00-D1A239C8088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39784" y="1841978"/>
            <a:ext cx="5157782" cy="66309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95959"/>
                </a:solidFill>
              </a:defRPr>
            </a:lvl1pPr>
          </a:lstStyle>
          <a:p>
            <a:pPr lvl="0"/>
            <a:r>
              <a:rPr lang="da-DK" dirty="0"/>
              <a:t>Klik for at redigere tekst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0DDCB89-A2E5-5D72-CAAE-13C6E464FD2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buClr>
                <a:srgbClr val="318BD0"/>
              </a:buClr>
              <a:buSzPct val="140000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1383AD1-5935-E8C3-36C8-7F712B9D36AE}"/>
              </a:ext>
            </a:extLst>
          </p:cNvPr>
          <p:cNvSpPr txBox="1">
            <a:spLocks noGrp="1"/>
          </p:cNvSpPr>
          <p:nvPr>
            <p:ph type="body" idx="3" hasCustomPrompt="1"/>
          </p:nvPr>
        </p:nvSpPr>
        <p:spPr>
          <a:xfrm>
            <a:off x="6172200" y="1841978"/>
            <a:ext cx="5183184" cy="66309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595959"/>
                </a:solidFill>
              </a:defRPr>
            </a:lvl1pPr>
          </a:lstStyle>
          <a:p>
            <a:pPr lvl="0"/>
            <a:r>
              <a:rPr lang="da-DK"/>
              <a:t>Klik for at redigere tekst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6D168B4-C7DB-2114-8E0F-F9CD2A416FB2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buClr>
                <a:srgbClr val="318BD0"/>
              </a:buClr>
              <a:buSzPct val="140000"/>
              <a:defRPr sz="1600">
                <a:solidFill>
                  <a:srgbClr val="595959"/>
                </a:solidFill>
              </a:defRPr>
            </a:lvl1pPr>
            <a:lvl2pPr>
              <a:buClr>
                <a:srgbClr val="318BD0"/>
              </a:buClr>
              <a:buSzPct val="140000"/>
              <a:defRPr sz="1400">
                <a:solidFill>
                  <a:srgbClr val="595959"/>
                </a:solidFill>
              </a:defRPr>
            </a:lvl2pPr>
            <a:lvl3pPr>
              <a:buClr>
                <a:srgbClr val="318BD0"/>
              </a:buClr>
              <a:buSzPct val="140000"/>
              <a:defRPr sz="1300">
                <a:solidFill>
                  <a:srgbClr val="595959"/>
                </a:solidFill>
              </a:defRPr>
            </a:lvl3pPr>
            <a:lvl4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4pPr>
            <a:lvl5pPr>
              <a:buClr>
                <a:srgbClr val="318BD0"/>
              </a:buClr>
              <a:buSzPct val="140000"/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E2ED0C7-C316-B424-C834-BD29CC0251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3" y="856374"/>
            <a:ext cx="8884531" cy="523036"/>
          </a:xfrm>
        </p:spPr>
        <p:txBody>
          <a:bodyPr anchor="t">
            <a:normAutofit/>
          </a:bodyPr>
          <a:lstStyle>
            <a:lvl1pPr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KLIK FOR AT REDIGERE TITEL</a:t>
            </a:r>
          </a:p>
        </p:txBody>
      </p:sp>
    </p:spTree>
    <p:extLst>
      <p:ext uri="{BB962C8B-B14F-4D97-AF65-F5344CB8AC3E}">
        <p14:creationId xmlns:p14="http://schemas.microsoft.com/office/powerpoint/2010/main" val="385035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2"/>
          <p:cNvSpPr>
            <a:spLocks noGrp="1"/>
          </p:cNvSpPr>
          <p:nvPr>
            <p:ph type="title" hasCustomPrompt="1"/>
          </p:nvPr>
        </p:nvSpPr>
        <p:spPr>
          <a:xfrm>
            <a:off x="1334727" y="1165418"/>
            <a:ext cx="8546376" cy="516596"/>
          </a:xfrm>
          <a:prstGeom prst="rect">
            <a:avLst/>
          </a:prstGeom>
        </p:spPr>
        <p:txBody>
          <a:bodyPr vert="horz"/>
          <a:lstStyle>
            <a:lvl1pPr algn="l">
              <a:defRPr sz="3500" b="1" i="0" cap="all" baseline="0">
                <a:solidFill>
                  <a:srgbClr val="275291"/>
                </a:solidFill>
                <a:latin typeface="Segoe UI Black" panose="020B0502040204020203" pitchFamily="34" charset="0"/>
                <a:ea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r>
              <a:rPr lang="da-DK" dirty="0"/>
              <a:t>KLIK FOR AT REDIGERE I MASTEREN</a:t>
            </a:r>
          </a:p>
        </p:txBody>
      </p:sp>
      <p:sp>
        <p:nvSpPr>
          <p:cNvPr id="8" name="Pladsholder til tekst 14"/>
          <p:cNvSpPr>
            <a:spLocks noGrp="1"/>
          </p:cNvSpPr>
          <p:nvPr>
            <p:ph type="body" sz="quarter" idx="10"/>
          </p:nvPr>
        </p:nvSpPr>
        <p:spPr>
          <a:xfrm>
            <a:off x="1344657" y="2318478"/>
            <a:ext cx="5760681" cy="3727556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 spc="0">
                <a:solidFill>
                  <a:srgbClr val="595959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2pPr>
            <a:lvl3pPr marL="1219170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3pPr>
            <a:lvl4pPr marL="1828754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4pPr>
            <a:lvl5pPr marL="2438339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6" name="Pladsholder til billede 5"/>
          <p:cNvSpPr>
            <a:spLocks noGrp="1"/>
          </p:cNvSpPr>
          <p:nvPr>
            <p:ph type="pic" sz="quarter" idx="11"/>
          </p:nvPr>
        </p:nvSpPr>
        <p:spPr>
          <a:xfrm>
            <a:off x="7525064" y="2325350"/>
            <a:ext cx="4666936" cy="45326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67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15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/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5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546359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67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26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667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3788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Picture 5" descr="A flag on a building&#10;&#10;Description automatically generated">
            <a:extLst>
              <a:ext uri="{FF2B5EF4-FFF2-40B4-BE49-F238E27FC236}">
                <a16:creationId xmlns:a16="http://schemas.microsoft.com/office/drawing/2014/main" id="{813DE151-8EF9-9065-ADE1-E272EBB009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0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E81EC-AEEF-AF92-AA90-6380958889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202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84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E81EC-AEEF-AF92-AA90-6380958889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202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02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E81EC-AEEF-AF92-AA90-6380958889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202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81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11" name="Picture 10" descr="A person sitting at a desk writing on a piece of paper&#10;&#10;Description automatically generated with low confidence">
            <a:extLst>
              <a:ext uri="{FF2B5EF4-FFF2-40B4-BE49-F238E27FC236}">
                <a16:creationId xmlns:a16="http://schemas.microsoft.com/office/drawing/2014/main" id="{978761F3-FFA5-3475-39E0-0F67C2401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40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 descr="A person in a suit holding a book&#10;&#10;Description automatically generated with low confidence">
            <a:extLst>
              <a:ext uri="{FF2B5EF4-FFF2-40B4-BE49-F238E27FC236}">
                <a16:creationId xmlns:a16="http://schemas.microsoft.com/office/drawing/2014/main" id="{03165FE5-1ADE-A966-4AC6-EEE2A4F75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81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 descr="A person in a suit holding a book&#10;&#10;Description automatically generated with low confidence">
            <a:extLst>
              <a:ext uri="{FF2B5EF4-FFF2-40B4-BE49-F238E27FC236}">
                <a16:creationId xmlns:a16="http://schemas.microsoft.com/office/drawing/2014/main" id="{03165FE5-1ADE-A966-4AC6-EEE2A4F75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A5470BE-1E17-419D-DD4D-CD2767AC09B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B154E-D0E1-D818-E309-C5D3F07B7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73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DF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3" name="Picture 2" descr="A picture containing outdoor, road, sky, person&#10;&#10;Description automatically generated">
            <a:extLst>
              <a:ext uri="{FF2B5EF4-FFF2-40B4-BE49-F238E27FC236}">
                <a16:creationId xmlns:a16="http://schemas.microsoft.com/office/drawing/2014/main" id="{270BC3DF-5B97-5E5F-C769-8A94DFE440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E25250-D449-7244-52DA-E2E3CDFA9B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3A42CC87-C0A6-28C8-9860-67AC7876872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chemeClr val="bg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785054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orside m. standar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>
            <a:extLst>
              <a:ext uri="{FF2B5EF4-FFF2-40B4-BE49-F238E27FC236}">
                <a16:creationId xmlns:a16="http://schemas.microsoft.com/office/drawing/2014/main" id="{00F313B3-2DC1-A734-10E8-EB981E0E824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8E6E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>
              <a:solidFill>
                <a:srgbClr val="00B0F0"/>
              </a:solidFill>
              <a:latin typeface="Segoe UI" panose="020B0502040204020203" pitchFamily="34" charset="0"/>
            </a:endParaRPr>
          </a:p>
        </p:txBody>
      </p:sp>
      <p:pic>
        <p:nvPicPr>
          <p:cNvPr id="3" name="Picture 2" descr="A picture containing outdoor, road, sky, person&#10;&#10;Description automatically generated">
            <a:extLst>
              <a:ext uri="{FF2B5EF4-FFF2-40B4-BE49-F238E27FC236}">
                <a16:creationId xmlns:a16="http://schemas.microsoft.com/office/drawing/2014/main" id="{270BC3DF-5B97-5E5F-C769-8A94DFE440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210A1C-8A76-B26D-3CDF-E0D3EB8A73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2145654-FC98-5C30-56C1-E4590FF466C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2905964"/>
            <a:ext cx="105156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5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TEKST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229222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g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85ADA2A-C9B5-14F1-61FC-A15F4CE4EB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6" name="Picture 5" descr="Low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F0C0E527-0097-DA66-2EC4-A3A519D521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el 1">
            <a:hlinkClick r:id="rId3"/>
            <a:extLst>
              <a:ext uri="{FF2B5EF4-FFF2-40B4-BE49-F238E27FC236}">
                <a16:creationId xmlns:a16="http://schemas.microsoft.com/office/drawing/2014/main" id="{79A1076D-75C0-484D-9635-BC649AB21854}"/>
              </a:ext>
            </a:extLst>
          </p:cNvPr>
          <p:cNvSpPr txBox="1">
            <a:spLocks/>
          </p:cNvSpPr>
          <p:nvPr userDrawn="1"/>
        </p:nvSpPr>
        <p:spPr>
          <a:xfrm>
            <a:off x="980209" y="5999933"/>
            <a:ext cx="3951403" cy="3232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a-DK" sz="3500" b="0" i="0" u="none" strike="noStrike" kern="1200" cap="none" spc="0" baseline="0">
                <a:solidFill>
                  <a:srgbClr val="000000"/>
                </a:solidFill>
                <a:uFillTx/>
                <a:latin typeface="Segoe UI Semilight" panose="020B0502040204020203" pitchFamily="34" charset="0"/>
                <a:cs typeface="Segoe UI Semi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CentralDenmark.eu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DFE2D58F-0473-A1FB-247C-6888F63AAD1C}"/>
              </a:ext>
            </a:extLst>
          </p:cNvPr>
          <p:cNvSpPr txBox="1">
            <a:spLocks/>
          </p:cNvSpPr>
          <p:nvPr userDrawn="1"/>
        </p:nvSpPr>
        <p:spPr>
          <a:xfrm>
            <a:off x="980209" y="5676719"/>
            <a:ext cx="1661718" cy="3232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a-DK" sz="3500" b="0" i="0" u="none" strike="noStrike" kern="1200" cap="none" spc="0" baseline="0">
                <a:solidFill>
                  <a:srgbClr val="000000"/>
                </a:solidFill>
                <a:uFillTx/>
                <a:latin typeface="Segoe UI Semilight" panose="020B0502040204020203" pitchFamily="34" charset="0"/>
                <a:cs typeface="Segoe UI Semi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Følg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på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547955-0255-5812-A998-DF1294C2D7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000" y="239089"/>
            <a:ext cx="2184952" cy="921974"/>
          </a:xfrm>
          <a:prstGeom prst="rect">
            <a:avLst/>
          </a:prstGeom>
        </p:spPr>
      </p:pic>
      <p:pic>
        <p:nvPicPr>
          <p:cNvPr id="15" name="Picture 14">
            <a:hlinkClick r:id="rId5"/>
            <a:extLst>
              <a:ext uri="{FF2B5EF4-FFF2-40B4-BE49-F238E27FC236}">
                <a16:creationId xmlns:a16="http://schemas.microsoft.com/office/drawing/2014/main" id="{BA5B2ADF-15A0-8CF2-FE19-14E652D5607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206" y="5319761"/>
            <a:ext cx="346232" cy="680172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425E0102-BA8F-2D1C-44D2-B65D57A2317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980209" y="2815202"/>
            <a:ext cx="6191300" cy="523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 b="1" i="0">
                <a:solidFill>
                  <a:srgbClr val="275291"/>
                </a:solidFill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pPr lvl="0"/>
            <a:r>
              <a:rPr lang="da-DK" dirty="0"/>
              <a:t>KONTAKT NAVN</a:t>
            </a:r>
          </a:p>
        </p:txBody>
      </p:sp>
      <p:sp>
        <p:nvSpPr>
          <p:cNvPr id="18" name="Pladsholder til tekst 14">
            <a:extLst>
              <a:ext uri="{FF2B5EF4-FFF2-40B4-BE49-F238E27FC236}">
                <a16:creationId xmlns:a16="http://schemas.microsoft.com/office/drawing/2014/main" id="{5620F67D-A115-CA21-0A10-4BFAD9109D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0209" y="3437976"/>
            <a:ext cx="6191300" cy="680173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spc="0">
                <a:solidFill>
                  <a:srgbClr val="59595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09585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2pPr>
            <a:lvl3pPr marL="1219170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3pPr>
            <a:lvl4pPr marL="1828754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4pPr>
            <a:lvl5pPr marL="2438339" indent="0">
              <a:buNone/>
              <a:defRPr sz="1467" b="0" i="0">
                <a:solidFill>
                  <a:srgbClr val="5B6770"/>
                </a:solidFill>
                <a:latin typeface="Verdana"/>
                <a:cs typeface="Verdana"/>
              </a:defRPr>
            </a:lvl5pPr>
          </a:lstStyle>
          <a:p>
            <a:pPr lvl="0"/>
            <a:r>
              <a:rPr lang="da-DK" dirty="0" err="1"/>
              <a:t>Email</a:t>
            </a:r>
            <a:r>
              <a:rPr lang="da-DK" dirty="0"/>
              <a:t>: Klik for at redigere</a:t>
            </a:r>
          </a:p>
          <a:p>
            <a:pPr lvl="0"/>
            <a:r>
              <a:rPr lang="da-DK" dirty="0"/>
              <a:t>Mobile: Klik for at redigere</a:t>
            </a:r>
          </a:p>
        </p:txBody>
      </p:sp>
    </p:spTree>
    <p:extLst>
      <p:ext uri="{BB962C8B-B14F-4D97-AF65-F5344CB8AC3E}">
        <p14:creationId xmlns:p14="http://schemas.microsoft.com/office/powerpoint/2010/main" val="238176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81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0F9C52B-6A1D-4AF5-5AC0-D98F7D3848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502051"/>
            <a:ext cx="8919255" cy="11003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lvl="0"/>
            <a:r>
              <a:rPr lang="da-DK" dirty="0"/>
              <a:t>KLIK FOR AT REDIGERE TITEL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EE0AE2E-AB16-B4EB-14D0-A26D492C11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E3D423-FA72-E052-BEE2-A3ECE95279F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06C1ED-AF06-4C93-AB97-0221BA340A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75345" b="40067"/>
          <a:stretch/>
        </p:blipFill>
        <p:spPr>
          <a:xfrm>
            <a:off x="9473938" y="4085733"/>
            <a:ext cx="2718062" cy="278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9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40" r:id="rId2"/>
    <p:sldLayoutId id="2147483691" r:id="rId3"/>
    <p:sldLayoutId id="2147483664" r:id="rId4"/>
    <p:sldLayoutId id="2147483665" r:id="rId5"/>
  </p:sldLayoutIdLst>
  <p:txStyles>
    <p:titleStyle>
      <a:lvl1pPr marL="0" marR="0" lvl="0" indent="0" algn="l" defTabSz="914400" rtl="0" eaLnBrk="1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da-DK" sz="3500" b="1" i="0" u="none" strike="noStrike" kern="1200" cap="none" spc="0" baseline="0">
          <a:solidFill>
            <a:srgbClr val="275291"/>
          </a:solidFill>
          <a:uFillTx/>
          <a:latin typeface="Segoe UI Black" panose="020B0502040204020203" pitchFamily="34" charset="0"/>
          <a:cs typeface="Segoe UI Black" panose="020B0502040204020203" pitchFamily="34" charset="0"/>
        </a:defRPr>
      </a:lvl1pPr>
    </p:titleStyle>
    <p:bodyStyle>
      <a:lvl1pPr marL="228600" marR="0" lvl="0" indent="-228600" algn="l" defTabSz="914400" rtl="0" eaLnBrk="1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318BD0"/>
        </a:buClr>
        <a:buSzPct val="140000"/>
        <a:buFont typeface="Arial" pitchFamily="34"/>
        <a:buChar char="•"/>
        <a:tabLst/>
        <a:defRPr lang="da-DK" sz="1600" b="0" i="0" u="none" strike="noStrike" kern="1200" cap="none" spc="0" baseline="0">
          <a:solidFill>
            <a:srgbClr val="595959"/>
          </a:solidFill>
          <a:uFillTx/>
          <a:latin typeface="Segoe UI Light" panose="020B0402040204020203" pitchFamily="34" charset="0"/>
          <a:cs typeface="Segoe UI Light" panose="020B0402040204020203" pitchFamily="34" charset="0"/>
        </a:defRPr>
      </a:lvl1pPr>
      <a:lvl2pPr marL="685800" marR="0" lvl="1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318BD0"/>
        </a:buClr>
        <a:buSzPct val="140000"/>
        <a:buFont typeface="Arial" pitchFamily="34"/>
        <a:buChar char="•"/>
        <a:tabLst/>
        <a:defRPr lang="da-DK" sz="1400" b="0" i="0" u="none" strike="noStrike" kern="1200" cap="none" spc="0" baseline="0">
          <a:solidFill>
            <a:srgbClr val="595959"/>
          </a:solidFill>
          <a:uFillTx/>
          <a:latin typeface="Segoe UI Light" panose="020B0402040204020203" pitchFamily="34" charset="0"/>
          <a:cs typeface="Segoe UI Light" panose="020B0402040204020203" pitchFamily="34" charset="0"/>
        </a:defRPr>
      </a:lvl2pPr>
      <a:lvl3pPr marL="1143000" marR="0" lvl="2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318BD0"/>
        </a:buClr>
        <a:buSzPct val="140000"/>
        <a:buFont typeface="Arial" pitchFamily="34"/>
        <a:buChar char="•"/>
        <a:tabLst/>
        <a:defRPr lang="da-DK" sz="1300" b="0" i="0" u="none" strike="noStrike" kern="1200" cap="none" spc="0" baseline="0">
          <a:solidFill>
            <a:srgbClr val="595959"/>
          </a:solidFill>
          <a:uFillTx/>
          <a:latin typeface="Segoe UI Light" panose="020B0402040204020203" pitchFamily="34" charset="0"/>
          <a:cs typeface="Segoe UI Light" panose="020B0402040204020203" pitchFamily="34" charset="0"/>
        </a:defRPr>
      </a:lvl3pPr>
      <a:lvl4pPr marL="1600200" marR="0" lvl="3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318BD0"/>
        </a:buClr>
        <a:buSzPct val="140000"/>
        <a:buFont typeface="Arial" pitchFamily="34"/>
        <a:buChar char="•"/>
        <a:tabLst/>
        <a:defRPr lang="da-DK" sz="1200" b="0" i="0" u="none" strike="noStrike" kern="1200" cap="none" spc="0" baseline="0">
          <a:solidFill>
            <a:srgbClr val="595959"/>
          </a:solidFill>
          <a:uFillTx/>
          <a:latin typeface="Segoe UI Light" panose="020B0402040204020203" pitchFamily="34" charset="0"/>
          <a:cs typeface="Segoe UI Light" panose="020B0402040204020203" pitchFamily="34" charset="0"/>
        </a:defRPr>
      </a:lvl4pPr>
      <a:lvl5pPr marL="2057400" marR="0" lvl="4" indent="-228600" algn="l" defTabSz="914400" rtl="0" eaLnBrk="1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a-DK" sz="1000" b="0" i="0" u="none" strike="noStrike" kern="1200" cap="none" spc="0" baseline="0">
          <a:solidFill>
            <a:srgbClr val="000000"/>
          </a:solidFill>
          <a:uFillTx/>
          <a:latin typeface="Segoe UI Light" panose="020B0402040204020203" pitchFamily="34" charset="0"/>
          <a:cs typeface="Segoe UI Light" panose="020B04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CD59E6-2AB4-877F-E496-8C61B786FEB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960" y="300798"/>
            <a:ext cx="1701803" cy="7181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A7922E-EA78-CA20-5D09-BE51B1246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75345" b="40067"/>
          <a:stretch/>
        </p:blipFill>
        <p:spPr>
          <a:xfrm>
            <a:off x="9473938" y="4085733"/>
            <a:ext cx="2718062" cy="278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1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3779" r:id="rId4"/>
    <p:sldLayoutId id="2147483780" r:id="rId5"/>
    <p:sldLayoutId id="2147483778" r:id="rId6"/>
    <p:sldLayoutId id="2147483777" r:id="rId7"/>
    <p:sldLayoutId id="2147483679" r:id="rId8"/>
    <p:sldLayoutId id="2147483776" r:id="rId9"/>
    <p:sldLayoutId id="2147483775" r:id="rId10"/>
    <p:sldLayoutId id="2147483681" r:id="rId11"/>
    <p:sldLayoutId id="2147483682" r:id="rId12"/>
    <p:sldLayoutId id="2147483703" r:id="rId13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17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ulture.ec.europa.eu/creative-europe/projects/search/?page=1&amp;sort=&amp;domain=ce2021&amp;view=list&amp;map=false" TargetMode="External"/><Relationship Id="rId2" Type="http://schemas.openxmlformats.org/officeDocument/2006/relationships/hyperlink" Target="https://erasmus-plus.ec.europa.eu/projects/search/?page=1&amp;sort=&amp;domain=eplus2021&amp;view=list&amp;map=false&amp;searchType=project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tm.org/en" TargetMode="External"/><Relationship Id="rId2" Type="http://schemas.openxmlformats.org/officeDocument/2006/relationships/hyperlink" Target="https://www.ne-mo.org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musicschoolunion.eu/partnerships/emc-european-music-council/" TargetMode="External"/><Relationship Id="rId4" Type="http://schemas.openxmlformats.org/officeDocument/2006/relationships/hyperlink" Target="https://assitej-international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ropeanforum.museum/en/emya-scheme/the-awards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ufsn.dk/tilskud-puljer-og-bevillinger/tilskud-til-internationalt-samarbejde-om-uddannelse/erasmusplus/almen-voksenuddannelse-og-folkeoplysning/smaa-samarbejdsprojekter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371576-611F-C4BC-AAA2-12DA75D557DD}"/>
              </a:ext>
            </a:extLst>
          </p:cNvPr>
          <p:cNvSpPr/>
          <p:nvPr/>
        </p:nvSpPr>
        <p:spPr>
          <a:xfrm>
            <a:off x="0" y="0"/>
            <a:ext cx="12268200" cy="6858000"/>
          </a:xfrm>
          <a:prstGeom prst="rect">
            <a:avLst/>
          </a:prstGeom>
          <a:solidFill>
            <a:srgbClr val="C7EE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9" name="Picture 8" descr="A building with a mural on it&#10;&#10;Description automatically generated with low confidence">
            <a:extLst>
              <a:ext uri="{FF2B5EF4-FFF2-40B4-BE49-F238E27FC236}">
                <a16:creationId xmlns:a16="http://schemas.microsoft.com/office/drawing/2014/main" id="{37ED0EFB-9B82-DE10-DDA2-B5AC3B4C5D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4810E92-16A2-6F60-299F-9D451D5FDFED}"/>
              </a:ext>
            </a:extLst>
          </p:cNvPr>
          <p:cNvSpPr txBox="1">
            <a:spLocks/>
          </p:cNvSpPr>
          <p:nvPr/>
        </p:nvSpPr>
        <p:spPr>
          <a:xfrm>
            <a:off x="838200" y="2905094"/>
            <a:ext cx="10515600" cy="543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a-DK" sz="3500" b="1" i="0" u="none" strike="noStrike" kern="1200" cap="none" spc="0" baseline="0">
                <a:solidFill>
                  <a:srgbClr val="275291"/>
                </a:solidFill>
                <a:uFillTx/>
                <a:latin typeface="Segoe UI Black" panose="020B0502040204020203" pitchFamily="34" charset="0"/>
                <a:cs typeface="Segoe UI Black" panose="020B0502040204020203" pitchFamily="34" charset="0"/>
              </a:defRPr>
            </a:lvl1pPr>
          </a:lstStyle>
          <a:p>
            <a:r>
              <a:rPr lang="da-DK" dirty="0"/>
              <a:t>Erasmus+ akkreditering - inspiration</a:t>
            </a:r>
            <a:endParaRPr lang="en-DK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74D4E3-BA56-0339-D0D1-44C39FAEF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2000" y="239089"/>
            <a:ext cx="2184952" cy="92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0436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6C679-E970-5DAF-E378-AD01138D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1600"/>
            <a:ext cx="10515600" cy="523036"/>
          </a:xfrm>
        </p:spPr>
        <p:txBody>
          <a:bodyPr>
            <a:normAutofit fontScale="90000"/>
          </a:bodyPr>
          <a:lstStyle/>
          <a:p>
            <a:r>
              <a:rPr lang="da-DK" dirty="0"/>
              <a:t>Hvor må I rejse hen?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266A324-9959-7FC1-4A83-28E8248E0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806" y="1245204"/>
            <a:ext cx="5621942" cy="5360117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F01AAD9-0EC0-4F88-BE72-D5047E013E9D}"/>
              </a:ext>
            </a:extLst>
          </p:cNvPr>
          <p:cNvSpPr txBox="1"/>
          <p:nvPr/>
        </p:nvSpPr>
        <p:spPr>
          <a:xfrm>
            <a:off x="6526456" y="1864195"/>
            <a:ext cx="2880852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>
                <a:highlight>
                  <a:srgbClr val="FFFF00"/>
                </a:highlight>
              </a:rPr>
              <a:t>Nyt: fra 2027 også til Storbritannien og Schweiz</a:t>
            </a:r>
          </a:p>
        </p:txBody>
      </p:sp>
    </p:spTree>
    <p:extLst>
      <p:ext uri="{BB962C8B-B14F-4D97-AF65-F5344CB8AC3E}">
        <p14:creationId xmlns:p14="http://schemas.microsoft.com/office/powerpoint/2010/main" val="125391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2772DE-BED8-18C4-8275-E9E15AD72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3" y="2759580"/>
            <a:ext cx="5181603" cy="4098420"/>
          </a:xfrm>
        </p:spPr>
        <p:txBody>
          <a:bodyPr wrap="square" anchor="t">
            <a:norm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Søg på Erasmus+-projekter: </a:t>
            </a:r>
            <a:r>
              <a:rPr lang="da-DK" dirty="0">
                <a:hlinkClick r:id="rId2"/>
              </a:rPr>
              <a:t>Search | Erasmus+ (europa.eu)</a:t>
            </a:r>
            <a:endParaRPr lang="da-DK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Søg på kulturprojekter: </a:t>
            </a:r>
            <a:r>
              <a:rPr lang="en-US" dirty="0">
                <a:hlinkClick r:id="rId3"/>
              </a:rPr>
              <a:t>Search | Culture and Creativity (europa.eu)</a:t>
            </a:r>
            <a:endParaRPr lang="da-DK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51B58E2-9B80-2122-8935-7F7A562BA1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82"/>
          <a:stretch/>
        </p:blipFill>
        <p:spPr>
          <a:xfrm>
            <a:off x="6172200" y="3657599"/>
            <a:ext cx="5181597" cy="2511361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C382F36-B892-E650-4858-3E4D5E074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1654270"/>
            <a:ext cx="10515600" cy="523036"/>
          </a:xfrm>
        </p:spPr>
        <p:txBody>
          <a:bodyPr wrap="square" anchor="t">
            <a:normAutofit/>
          </a:bodyPr>
          <a:lstStyle/>
          <a:p>
            <a:r>
              <a:rPr lang="da-DK" sz="3000"/>
              <a:t>Find inspiration fra europæiske projekter</a:t>
            </a:r>
          </a:p>
        </p:txBody>
      </p:sp>
    </p:spTree>
    <p:extLst>
      <p:ext uri="{BB962C8B-B14F-4D97-AF65-F5344CB8AC3E}">
        <p14:creationId xmlns:p14="http://schemas.microsoft.com/office/powerpoint/2010/main" val="593402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382F36-B892-E650-4858-3E4D5E07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Spørg i jeres faglige netværk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2772DE-BED8-18C4-8275-E9E15AD72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Nationale netværk (museer, biblioteker, musik- og kulturskoler, teatre osv.)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Den europæiske pendant til de nationale netværk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a-DK" dirty="0"/>
              <a:t>Museer: Network of European Museums Organisation, </a:t>
            </a:r>
            <a:r>
              <a:rPr lang="en-US" dirty="0">
                <a:hlinkClick r:id="rId2"/>
              </a:rPr>
              <a:t>Home: NEMO - Network of European Museum </a:t>
            </a:r>
            <a:r>
              <a:rPr lang="en-US" dirty="0" err="1">
                <a:hlinkClick r:id="rId2"/>
              </a:rPr>
              <a:t>Organisations</a:t>
            </a:r>
            <a:r>
              <a:rPr lang="en-US" dirty="0">
                <a:hlinkClick r:id="rId2"/>
              </a:rPr>
              <a:t> (ne-mo.org)</a:t>
            </a:r>
            <a:endParaRPr lang="en-US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/>
              <a:t>Biblioteker</a:t>
            </a:r>
            <a:r>
              <a:rPr lang="en-US" dirty="0"/>
              <a:t>: LIBER, CENL, ELSIA, EBLIDA, IFLA (</a:t>
            </a:r>
            <a:r>
              <a:rPr lang="en-US" dirty="0" err="1"/>
              <a:t>spørg</a:t>
            </a:r>
            <a:r>
              <a:rPr lang="en-US" dirty="0"/>
              <a:t> Louise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liste</a:t>
            </a:r>
            <a:r>
              <a:rPr lang="en-US" dirty="0"/>
              <a:t> og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de </a:t>
            </a:r>
            <a:r>
              <a:rPr lang="en-US" dirty="0" err="1"/>
              <a:t>enkelte</a:t>
            </a:r>
            <a:r>
              <a:rPr lang="en-US" dirty="0"/>
              <a:t> </a:t>
            </a:r>
            <a:r>
              <a:rPr lang="en-US" dirty="0" err="1"/>
              <a:t>netværk</a:t>
            </a:r>
            <a:r>
              <a:rPr lang="en-US" dirty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/>
              <a:t>Scenekunst</a:t>
            </a:r>
            <a:r>
              <a:rPr lang="en-US" dirty="0"/>
              <a:t>: IETM, </a:t>
            </a:r>
            <a:r>
              <a:rPr lang="da-DK" dirty="0">
                <a:hlinkClick r:id="rId3"/>
              </a:rPr>
              <a:t>Home | IETM</a:t>
            </a:r>
            <a:r>
              <a:rPr lang="da-DK" dirty="0"/>
              <a:t>, </a:t>
            </a:r>
            <a:r>
              <a:rPr lang="da-DK" dirty="0">
                <a:hlinkClick r:id="rId4"/>
              </a:rPr>
              <a:t>ASSITEJ </a:t>
            </a:r>
            <a:endParaRPr lang="da-DK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da-DK" dirty="0"/>
              <a:t>Musikskoler: flere forskellige, fx EAS, European Association for Music in Schools, </a:t>
            </a:r>
            <a:r>
              <a:rPr lang="en-US" dirty="0"/>
              <a:t>eas-music.org</a:t>
            </a:r>
            <a:r>
              <a:rPr lang="da-DK" dirty="0"/>
              <a:t> og EMC, Music School Union, </a:t>
            </a:r>
            <a:r>
              <a:rPr lang="en-US" dirty="0">
                <a:hlinkClick r:id="rId5"/>
              </a:rPr>
              <a:t>EMC – European Music Council – European Music School Union</a:t>
            </a: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Og </a:t>
            </a:r>
            <a:r>
              <a:rPr lang="en-US" dirty="0" err="1"/>
              <a:t>spørg</a:t>
            </a:r>
            <a:r>
              <a:rPr lang="en-US" dirty="0"/>
              <a:t> </a:t>
            </a:r>
            <a:r>
              <a:rPr lang="en-US" dirty="0" err="1"/>
              <a:t>kollegaer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3195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382F36-B892-E650-4858-3E4D5E07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Og derudover?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2772DE-BED8-18C4-8275-E9E15AD72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Europæiske museumspriser: </a:t>
            </a:r>
            <a:r>
              <a:rPr lang="da-DK" sz="1800" u="sng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THE AWARDS (europeanforum.museum)</a:t>
            </a:r>
            <a:endParaRPr lang="da-DK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/>
              <a:t>Deltag i konferencer og hav visitkortet med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>
                <a:sym typeface="Wingdings" panose="05000000000000000000" pitchFamily="2" charset="2"/>
              </a:rPr>
              <a:t>Giv ikke op, når I får nej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>
                <a:sym typeface="Wingdings" panose="05000000000000000000" pitchFamily="2" charset="2"/>
              </a:rPr>
              <a:t>Tænk i indgange til organisationerne – kender I nogle, der kender nogen?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>
                <a:sym typeface="Wingdings" panose="05000000000000000000" pitchFamily="2" charset="2"/>
              </a:rPr>
              <a:t>Brug CDEU til at hjælpe jer med at finde muligheder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a-DK" dirty="0">
                <a:sym typeface="Wingdings" panose="05000000000000000000" pitchFamily="2" charset="2"/>
              </a:rPr>
              <a:t>Husk, at I også gerne må besøge organisationer/aktører udenfor jeres felt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a-DK" dirty="0">
              <a:sym typeface="Wingdings" panose="05000000000000000000" pitchFamily="2" charset="2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0997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B3374-4890-A342-824C-2F4AB6332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Og når I er derude… 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1DAE38-90A6-C787-9E19-76466810D9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b="1" dirty="0"/>
              <a:t>Erasmus+ small </a:t>
            </a:r>
            <a:r>
              <a:rPr lang="da-DK" b="1" dirty="0" err="1"/>
              <a:t>scale</a:t>
            </a:r>
            <a:r>
              <a:rPr lang="da-DK" b="1" dirty="0"/>
              <a:t> </a:t>
            </a:r>
            <a:r>
              <a:rPr lang="da-DK" dirty="0"/>
              <a:t>er en god mulighed at have med i tasken</a:t>
            </a:r>
          </a:p>
          <a:p>
            <a:endParaRPr lang="da-DK" dirty="0"/>
          </a:p>
          <a:p>
            <a:pPr marL="895335" lvl="1" indent="-285750">
              <a:buFont typeface="Courier New" panose="02070309020205020404" pitchFamily="49" charset="0"/>
              <a:buChar char="o"/>
            </a:pPr>
            <a:r>
              <a:rPr lang="da-DK" dirty="0"/>
              <a:t>Krav om kun én anden EU-partner</a:t>
            </a:r>
          </a:p>
          <a:p>
            <a:pPr marL="895335" lvl="1" indent="-285750">
              <a:buFont typeface="Courier New" panose="02070309020205020404" pitchFamily="49" charset="0"/>
              <a:buChar char="o"/>
            </a:pPr>
            <a:r>
              <a:rPr lang="da-DK" dirty="0"/>
              <a:t>Nemt at administrere og relativt nemt at søge</a:t>
            </a:r>
          </a:p>
          <a:p>
            <a:pPr marL="895335" lvl="1" indent="-285750">
              <a:buFont typeface="Courier New" panose="02070309020205020404" pitchFamily="49" charset="0"/>
              <a:buChar char="o"/>
            </a:pPr>
            <a:r>
              <a:rPr lang="da-DK" dirty="0">
                <a:hlinkClick r:id="rId2"/>
              </a:rPr>
              <a:t>Små samarbejdsprojekter — Uddannelses- og Forskningsstyrelsen</a:t>
            </a:r>
            <a:endParaRPr lang="da-DK" dirty="0"/>
          </a:p>
        </p:txBody>
      </p:sp>
      <p:pic>
        <p:nvPicPr>
          <p:cNvPr id="14" name="Pladsholder til billede 13" descr="Et billede, der indeholder skitse, tegning, Stregtegning, clipart&#10;&#10;Automatisk genereret beskrivelse">
            <a:extLst>
              <a:ext uri="{FF2B5EF4-FFF2-40B4-BE49-F238E27FC236}">
                <a16:creationId xmlns:a16="http://schemas.microsoft.com/office/drawing/2014/main" id="{954A7C5E-3BCA-EA11-583D-2EFF993769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47000" y="1682014"/>
            <a:ext cx="2793999" cy="2713605"/>
          </a:xfrm>
        </p:spPr>
      </p:pic>
    </p:spTree>
    <p:extLst>
      <p:ext uri="{BB962C8B-B14F-4D97-AF65-F5344CB8AC3E}">
        <p14:creationId xmlns:p14="http://schemas.microsoft.com/office/powerpoint/2010/main" val="361078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64438-62BC-D7A6-8F2A-3C704317F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Louise Godt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79BE0-E168-5E09-7D86-3626423599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log@centraldenmark.eu</a:t>
            </a:r>
          </a:p>
        </p:txBody>
      </p:sp>
    </p:spTree>
    <p:extLst>
      <p:ext uri="{BB962C8B-B14F-4D97-AF65-F5344CB8AC3E}">
        <p14:creationId xmlns:p14="http://schemas.microsoft.com/office/powerpoint/2010/main" val="1190474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CDEU Primæry">
      <a:dk1>
        <a:srgbClr val="093A61"/>
      </a:dk1>
      <a:lt1>
        <a:srgbClr val="FFFFFF"/>
      </a:lt1>
      <a:dk2>
        <a:srgbClr val="C7EDFA"/>
      </a:dk2>
      <a:lt2>
        <a:srgbClr val="EAF7FD"/>
      </a:lt2>
      <a:accent1>
        <a:srgbClr val="595959"/>
      </a:accent1>
      <a:accent2>
        <a:srgbClr val="275191"/>
      </a:accent2>
      <a:accent3>
        <a:srgbClr val="A9DEAC"/>
      </a:accent3>
      <a:accent4>
        <a:srgbClr val="308BD0"/>
      </a:accent4>
      <a:accent5>
        <a:srgbClr val="AFCECF"/>
      </a:accent5>
      <a:accent6>
        <a:srgbClr val="499195"/>
      </a:accent6>
      <a:hlink>
        <a:srgbClr val="275191"/>
      </a:hlink>
      <a:folHlink>
        <a:srgbClr val="FFAEBF"/>
      </a:folHlink>
    </a:clrScheme>
    <a:fontScheme name="Custom 3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EU-CorporatePres2023" id="{B0DB988B-E933-C84D-8A1E-1C7BA360E8E4}" vid="{E5764CC5-81B7-AB42-8A8F-25A0DDDFD767}"/>
    </a:ext>
  </a:extLst>
</a:theme>
</file>

<file path=ppt/theme/theme2.xml><?xml version="1.0" encoding="utf-8"?>
<a:theme xmlns:a="http://schemas.openxmlformats.org/drawingml/2006/main" name="CDEU slides">
  <a:themeElements>
    <a:clrScheme name="CDEU farver">
      <a:dk1>
        <a:srgbClr val="414141"/>
      </a:dk1>
      <a:lt1>
        <a:srgbClr val="FFFFFF"/>
      </a:lt1>
      <a:dk2>
        <a:srgbClr val="4C8E91"/>
      </a:dk2>
      <a:lt2>
        <a:srgbClr val="F9F9F9"/>
      </a:lt2>
      <a:accent1>
        <a:srgbClr val="AFCECF"/>
      </a:accent1>
      <a:accent2>
        <a:srgbClr val="73B4B8"/>
      </a:accent2>
      <a:accent3>
        <a:srgbClr val="AFCECF"/>
      </a:accent3>
      <a:accent4>
        <a:srgbClr val="73B4B8"/>
      </a:accent4>
      <a:accent5>
        <a:srgbClr val="AECECF"/>
      </a:accent5>
      <a:accent6>
        <a:srgbClr val="CF281C"/>
      </a:accent6>
      <a:hlink>
        <a:srgbClr val="AECECF"/>
      </a:hlink>
      <a:folHlink>
        <a:srgbClr val="73B4B8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DEU-CorporatePres2023" id="{B0DB988B-E933-C84D-8A1E-1C7BA360E8E4}" vid="{0A951520-6245-C947-8401-47BC1B7E4D97}"/>
    </a:ext>
  </a:extLst>
</a:theme>
</file>

<file path=ppt/theme/theme3.xml><?xml version="1.0" encoding="utf-8"?>
<a:theme xmlns:a="http://schemas.openxmlformats.org/drawingml/2006/main" name="2_CDEU slides">
  <a:themeElements>
    <a:clrScheme name="CDEU farver">
      <a:dk1>
        <a:srgbClr val="414141"/>
      </a:dk1>
      <a:lt1>
        <a:srgbClr val="FFFFFF"/>
      </a:lt1>
      <a:dk2>
        <a:srgbClr val="4C8E91"/>
      </a:dk2>
      <a:lt2>
        <a:srgbClr val="F9F9F9"/>
      </a:lt2>
      <a:accent1>
        <a:srgbClr val="AFCECF"/>
      </a:accent1>
      <a:accent2>
        <a:srgbClr val="73B4B8"/>
      </a:accent2>
      <a:accent3>
        <a:srgbClr val="AFCECF"/>
      </a:accent3>
      <a:accent4>
        <a:srgbClr val="73B4B8"/>
      </a:accent4>
      <a:accent5>
        <a:srgbClr val="AECECF"/>
      </a:accent5>
      <a:accent6>
        <a:srgbClr val="CF281C"/>
      </a:accent6>
      <a:hlink>
        <a:srgbClr val="AECECF"/>
      </a:hlink>
      <a:folHlink>
        <a:srgbClr val="73B4B8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DEU-CorporatePres2023" id="{B0DB988B-E933-C84D-8A1E-1C7BA360E8E4}" vid="{E88179D2-A186-3749-ABA3-7DB7CDBAC44F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EFA94C9042B41A2CE333C85F49F3C" ma:contentTypeVersion="19" ma:contentTypeDescription="Opret et nyt dokument." ma:contentTypeScope="" ma:versionID="c243f319720799bca01eba893eab94d0">
  <xsd:schema xmlns:xsd="http://www.w3.org/2001/XMLSchema" xmlns:xs="http://www.w3.org/2001/XMLSchema" xmlns:p="http://schemas.microsoft.com/office/2006/metadata/properties" xmlns:ns2="91c11f37-851b-4718-8c56-358ee30490e9" xmlns:ns3="fee8b672-93f8-4b7b-af72-43ea33f79978" targetNamespace="http://schemas.microsoft.com/office/2006/metadata/properties" ma:root="true" ma:fieldsID="ae09a343262a1276a7be5849ff508f19" ns2:_="" ns3:_="">
    <xsd:import namespace="91c11f37-851b-4718-8c56-358ee30490e9"/>
    <xsd:import namespace="fee8b672-93f8-4b7b-af72-43ea33f799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c11f37-851b-4718-8c56-358ee30490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3fe80aff-8094-4148-a725-0517f31fcd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8b672-93f8-4b7b-af72-43ea33f7997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87ee1d4-3680-4dc2-9333-936c697e7cd9}" ma:internalName="TaxCatchAll" ma:showField="CatchAllData" ma:web="fee8b672-93f8-4b7b-af72-43ea33f799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ee8b672-93f8-4b7b-af72-43ea33f79978">
      <UserInfo>
        <DisplayName>Julie Sand Jørgensen</DisplayName>
        <AccountId>23</AccountId>
        <AccountType/>
      </UserInfo>
      <UserInfo>
        <DisplayName>Elena Nielsen</DisplayName>
        <AccountId>15</AccountId>
        <AccountType/>
      </UserInfo>
      <UserInfo>
        <DisplayName>Jesper Bracht</DisplayName>
        <AccountId>76</AccountId>
        <AccountType/>
      </UserInfo>
      <UserInfo>
        <DisplayName>Maria Helene Louwrier</DisplayName>
        <AccountId>14</AccountId>
        <AccountType/>
      </UserInfo>
      <UserInfo>
        <DisplayName>Birgitte Karnøe Frederiksen</DisplayName>
        <AccountId>18</AccountId>
        <AccountType/>
      </UserInfo>
      <UserInfo>
        <DisplayName>Mathilde Dam</DisplayName>
        <AccountId>54</AccountId>
        <AccountType/>
      </UserInfo>
    </SharedWithUsers>
    <lcf76f155ced4ddcb4097134ff3c332f xmlns="91c11f37-851b-4718-8c56-358ee30490e9">
      <Terms xmlns="http://schemas.microsoft.com/office/infopath/2007/PartnerControls"/>
    </lcf76f155ced4ddcb4097134ff3c332f>
    <TaxCatchAll xmlns="fee8b672-93f8-4b7b-af72-43ea33f799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D1CB3A-CF65-467E-A71E-69605F9BB55F}"/>
</file>

<file path=customXml/itemProps2.xml><?xml version="1.0" encoding="utf-8"?>
<ds:datastoreItem xmlns:ds="http://schemas.openxmlformats.org/officeDocument/2006/customXml" ds:itemID="{60D007D3-875F-48C2-938F-E1A83B883312}">
  <ds:schemaRefs>
    <ds:schemaRef ds:uri="425e4e3c-e612-4b41-b39e-94516d9ca7c1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e94e5ec3-13bf-4c3c-9193-2d8c14433c84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7836468-937E-46DD-B192-FEE892A0DA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tema</Template>
  <TotalTime>501</TotalTime>
  <Words>287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7</vt:i4>
      </vt:variant>
    </vt:vector>
  </HeadingPairs>
  <TitlesOfParts>
    <vt:vector size="18" baseType="lpstr">
      <vt:lpstr>Arial</vt:lpstr>
      <vt:lpstr>Calibri</vt:lpstr>
      <vt:lpstr>Courier New</vt:lpstr>
      <vt:lpstr>Segoe UI</vt:lpstr>
      <vt:lpstr>Segoe UI Black</vt:lpstr>
      <vt:lpstr>Segoe UI Light</vt:lpstr>
      <vt:lpstr>Verdana</vt:lpstr>
      <vt:lpstr>Wingdings</vt:lpstr>
      <vt:lpstr>Office tema</vt:lpstr>
      <vt:lpstr>CDEU slides</vt:lpstr>
      <vt:lpstr>2_CDEU slides</vt:lpstr>
      <vt:lpstr>PowerPoint-præsentation</vt:lpstr>
      <vt:lpstr>Hvor må I rejse hen?</vt:lpstr>
      <vt:lpstr>Find inspiration fra europæiske projekter</vt:lpstr>
      <vt:lpstr>Spørg i jeres faglige netværk</vt:lpstr>
      <vt:lpstr>Og derudover?</vt:lpstr>
      <vt:lpstr>Og når I er derude… </vt:lpstr>
      <vt:lpstr>Louise Godt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Bent lomholt</dc:creator>
  <cp:lastModifiedBy>Louise Godt</cp:lastModifiedBy>
  <cp:revision>110</cp:revision>
  <dcterms:created xsi:type="dcterms:W3CDTF">2023-05-30T09:55:16Z</dcterms:created>
  <dcterms:modified xsi:type="dcterms:W3CDTF">2026-09-16T14:08:16Z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0x0101003A0EFA94C9042B41A2CE333C85F49F3C</vt:lpwstr>
  </property>
  <property fmtid="{D5CDD505-2E9C-101B-9397-08002B2CF9AE}" pid="3" name="MediaServiceImageTags">
    <vt:lpwstr/>
  </property>
</Properties>
</file>