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5"/>
  </p:notesMasterIdLst>
  <p:handoutMasterIdLst>
    <p:handoutMasterId r:id="rId6"/>
  </p:handoutMasterIdLst>
  <p:sldIdLst>
    <p:sldId id="497" r:id="rId2"/>
    <p:sldId id="496" r:id="rId3"/>
    <p:sldId id="49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gitte Mouritzen" initials="BM" lastIdx="7" clrIdx="0">
    <p:extLst>
      <p:ext uri="{19B8F6BF-5375-455C-9EA6-DF929625EA0E}">
        <p15:presenceInfo xmlns:p15="http://schemas.microsoft.com/office/powerpoint/2012/main" userId="S-1-5-21-3900305277-3673560937-2769375459-159086" providerId="AD"/>
      </p:ext>
    </p:extLst>
  </p:cmAuthor>
  <p:cmAuthor id="2" name="azskh28" initials="a" lastIdx="1" clrIdx="1"/>
  <p:cmAuthor id="3" name="Camilla Gam Andersen" initials="CGA" lastIdx="3" clrIdx="2">
    <p:extLst>
      <p:ext uri="{19B8F6BF-5375-455C-9EA6-DF929625EA0E}">
        <p15:presenceInfo xmlns:p15="http://schemas.microsoft.com/office/powerpoint/2012/main" userId="S::acg@aarhus.dk::7337324c-71cb-4df7-976b-bfad4442b6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A52"/>
    <a:srgbClr val="F7941E"/>
    <a:srgbClr val="636466"/>
    <a:srgbClr val="002957"/>
    <a:srgbClr val="9DCBCD"/>
    <a:srgbClr val="F7B9D4"/>
    <a:srgbClr val="955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5189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47305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824000" y="1440000"/>
            <a:ext cx="3600000" cy="4428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7704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4428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4824000" y="396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720000" y="1440000"/>
            <a:ext cx="7704000" cy="378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>
            <a:extLst>
              <a:ext uri="{FF2B5EF4-FFF2-40B4-BE49-F238E27FC236}">
                <a16:creationId xmlns:a16="http://schemas.microsoft.com/office/drawing/2014/main" id="{BE4FAD70-F66B-45F3-B86F-416DD87D602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8" b="19010"/>
          <a:stretch/>
        </p:blipFill>
        <p:spPr>
          <a:xfrm>
            <a:off x="4320000" y="1196752"/>
            <a:ext cx="4904763" cy="2483856"/>
          </a:xfrm>
          <a:prstGeom prst="rect">
            <a:avLst/>
          </a:prstGeom>
        </p:spPr>
      </p:pic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9A07BA8-D8A7-458B-AC71-505BF1CC43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984" y="1161168"/>
            <a:ext cx="3852000" cy="4644096"/>
          </a:xfrm>
        </p:spPr>
        <p:txBody>
          <a:bodyPr/>
          <a:lstStyle/>
          <a:p>
            <a:r>
              <a:rPr lang="da-DK" b="1" dirty="0"/>
              <a:t>Sådan gør du</a:t>
            </a:r>
            <a:endParaRPr lang="da-DK" sz="1800" b="1" dirty="0"/>
          </a:p>
          <a:p>
            <a:pPr marL="324000" indent="-324000">
              <a:buAutoNum type="arabicPeriod"/>
            </a:pPr>
            <a:r>
              <a:rPr lang="da-DK" sz="1600" dirty="0"/>
              <a:t>Slå på skift med en terning. Terningens øjne viser, hvilken værdi I skal tale om først. </a:t>
            </a:r>
            <a:br>
              <a:rPr lang="da-DK" sz="1600" dirty="0"/>
            </a:br>
            <a:endParaRPr lang="da-DK" sz="1600" dirty="0"/>
          </a:p>
          <a:p>
            <a:pPr marL="324000">
              <a:buAutoNum type="arabicPeriod"/>
            </a:pPr>
            <a:r>
              <a:rPr lang="da-DK" sz="1600" dirty="0"/>
              <a:t>Hvad betyder den valgte værdi for jeres kommunikation?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dirty="0"/>
              <a:t>3. Hvilke tegn/adfærd ønsker I at se?</a:t>
            </a:r>
          </a:p>
          <a:p>
            <a:pPr marL="0" indent="0"/>
            <a:endParaRPr lang="da-DK" sz="1800" dirty="0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4019BF0B-D5BC-4419-9B79-7A808C5514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1560" y="-1"/>
            <a:ext cx="6660000" cy="1080000"/>
          </a:xfrm>
        </p:spPr>
        <p:txBody>
          <a:bodyPr/>
          <a:lstStyle/>
          <a:p>
            <a:r>
              <a:rPr lang="da-DK" dirty="0"/>
              <a:t>Fra byggesten til praksis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C9E7456-DDED-4451-878A-BE722FD9FFE4}"/>
              </a:ext>
            </a:extLst>
          </p:cNvPr>
          <p:cNvSpPr txBox="1"/>
          <p:nvPr/>
        </p:nvSpPr>
        <p:spPr>
          <a:xfrm>
            <a:off x="4711118" y="3750966"/>
            <a:ext cx="43253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Du skal bruge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En terning pr. gruppe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En spilleplade pr. gruppe (se næste slide)</a:t>
            </a:r>
          </a:p>
          <a:p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329009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>
            <a:extLst>
              <a:ext uri="{FF2B5EF4-FFF2-40B4-BE49-F238E27FC236}">
                <a16:creationId xmlns:a16="http://schemas.microsoft.com/office/drawing/2014/main" id="{BE4FAD70-F66B-45F3-B86F-416DD87D60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43" y="0"/>
            <a:ext cx="9144000" cy="6464401"/>
          </a:xfrm>
          <a:prstGeom prst="rect">
            <a:avLst/>
          </a:prstGeom>
        </p:spPr>
      </p:pic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9A07BA8-D8A7-458B-AC71-505BF1CC43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568" y="-1"/>
            <a:ext cx="8100472" cy="1080000"/>
          </a:xfrm>
        </p:spPr>
        <p:txBody>
          <a:bodyPr/>
          <a:lstStyle/>
          <a:p>
            <a:r>
              <a:rPr lang="da-DK" sz="1800" dirty="0"/>
              <a:t>Spilleplade</a:t>
            </a:r>
          </a:p>
        </p:txBody>
      </p:sp>
    </p:spTree>
    <p:extLst>
      <p:ext uri="{BB962C8B-B14F-4D97-AF65-F5344CB8AC3E}">
        <p14:creationId xmlns:p14="http://schemas.microsoft.com/office/powerpoint/2010/main" val="352217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770D43B-9909-4B6B-BF50-EDC061526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9032"/>
            <a:ext cx="8229600" cy="813704"/>
          </a:xfrm>
        </p:spPr>
        <p:txBody>
          <a:bodyPr>
            <a:normAutofit/>
          </a:bodyPr>
          <a:lstStyle/>
          <a:p>
            <a:pPr algn="l"/>
            <a:r>
              <a:rPr lang="da-DK" sz="1800" b="1"/>
              <a:t>EKSEMPLER FRA PRAKSIS</a:t>
            </a:r>
            <a:endParaRPr lang="da-DK" sz="1800" b="1" dirty="0"/>
          </a:p>
        </p:txBody>
      </p:sp>
      <p:pic>
        <p:nvPicPr>
          <p:cNvPr id="7" name="Grafik 6" descr="Brugere">
            <a:extLst>
              <a:ext uri="{FF2B5EF4-FFF2-40B4-BE49-F238E27FC236}">
                <a16:creationId xmlns:a16="http://schemas.microsoft.com/office/drawing/2014/main" id="{E092C1F1-BF1F-46C7-A298-63C2B17CA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91880" y="2417986"/>
            <a:ext cx="1884069" cy="1884069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B8FB144C-394E-4670-BB5B-F8C09D43D9CF}"/>
              </a:ext>
            </a:extLst>
          </p:cNvPr>
          <p:cNvSpPr txBox="1"/>
          <p:nvPr/>
        </p:nvSpPr>
        <p:spPr>
          <a:xfrm>
            <a:off x="501824" y="1340768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Enkelt og tydeligt</a:t>
            </a:r>
          </a:p>
          <a:p>
            <a:r>
              <a:rPr lang="da-DK" sz="1600" dirty="0"/>
              <a:t>Vi vælger billeder ud fra kvalitet og ikke kvantitet</a:t>
            </a:r>
          </a:p>
          <a:p>
            <a:r>
              <a:rPr lang="da-DK" sz="1600" dirty="0"/>
              <a:t>(kommunikation)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0F3185E-D24A-4330-9DE3-29705840A2CA}"/>
              </a:ext>
            </a:extLst>
          </p:cNvPr>
          <p:cNvSpPr txBox="1"/>
          <p:nvPr/>
        </p:nvSpPr>
        <p:spPr>
          <a:xfrm>
            <a:off x="5868144" y="1412776"/>
            <a:ext cx="2664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Personlig og dialogbåret</a:t>
            </a:r>
          </a:p>
          <a:p>
            <a:r>
              <a:rPr lang="da-DK" sz="1600" dirty="0"/>
              <a:t>Grib knoglen og ring i stedet for at skrive. Få reaktionen med det samme</a:t>
            </a:r>
          </a:p>
          <a:p>
            <a:r>
              <a:rPr lang="da-DK" sz="1600" dirty="0"/>
              <a:t>(adfærd)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2301DC51-B382-4C21-9356-ADA849ED300D}"/>
              </a:ext>
            </a:extLst>
          </p:cNvPr>
          <p:cNvSpPr txBox="1"/>
          <p:nvPr/>
        </p:nvSpPr>
        <p:spPr>
          <a:xfrm>
            <a:off x="5868144" y="2814027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Tillidsfuld</a:t>
            </a:r>
          </a:p>
          <a:p>
            <a:r>
              <a:rPr lang="da-DK" sz="1600" dirty="0"/>
              <a:t>Tal ind i et ‘VI’ – også når forældrene ikke magter det</a:t>
            </a:r>
          </a:p>
          <a:p>
            <a:r>
              <a:rPr lang="da-DK" sz="1600" dirty="0"/>
              <a:t>(adfærd)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6CE8223-A232-4B43-BE27-48D7439775C1}"/>
              </a:ext>
            </a:extLst>
          </p:cNvPr>
          <p:cNvSpPr txBox="1"/>
          <p:nvPr/>
        </p:nvSpPr>
        <p:spPr>
          <a:xfrm>
            <a:off x="485219" y="2659471"/>
            <a:ext cx="26642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Professionel</a:t>
            </a:r>
          </a:p>
          <a:p>
            <a:r>
              <a:rPr lang="da-DK" sz="1600" dirty="0"/>
              <a:t>God afslutning på møder, så begge parter ved, hvor de står (adfærd)</a:t>
            </a:r>
          </a:p>
          <a:p>
            <a:endParaRPr lang="da-DK" sz="1600" dirty="0"/>
          </a:p>
          <a:p>
            <a:r>
              <a:rPr lang="da-DK" sz="1600" dirty="0"/>
              <a:t>Hvor meget af min professionalisme må jeg selv definere og hvornår skal jeg afgive lidt autonomi til fællesskabet?</a:t>
            </a:r>
          </a:p>
          <a:p>
            <a:r>
              <a:rPr lang="da-DK" sz="1600" dirty="0"/>
              <a:t>(adfærd)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C67048C0-1766-4EEB-8303-107AA9DBAE66}"/>
              </a:ext>
            </a:extLst>
          </p:cNvPr>
          <p:cNvSpPr txBox="1"/>
          <p:nvPr/>
        </p:nvSpPr>
        <p:spPr>
          <a:xfrm>
            <a:off x="5868144" y="4182179"/>
            <a:ext cx="3275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b="1" dirty="0"/>
              <a:t>Struktureret og organiseret</a:t>
            </a:r>
          </a:p>
          <a:p>
            <a:r>
              <a:rPr lang="da-DK" sz="1600" dirty="0"/>
              <a:t>Skriv det vigtigste først</a:t>
            </a:r>
          </a:p>
          <a:p>
            <a:r>
              <a:rPr lang="da-DK" sz="1600" dirty="0"/>
              <a:t>Hvad er mit budskab?</a:t>
            </a:r>
          </a:p>
          <a:p>
            <a:r>
              <a:rPr lang="da-DK" sz="1600" dirty="0"/>
              <a:t>(kommunikation)</a:t>
            </a:r>
          </a:p>
        </p:txBody>
      </p:sp>
    </p:spTree>
    <p:extLst>
      <p:ext uri="{BB962C8B-B14F-4D97-AF65-F5344CB8AC3E}">
        <p14:creationId xmlns:p14="http://schemas.microsoft.com/office/powerpoint/2010/main" val="154112569"/>
      </p:ext>
    </p:extLst>
  </p:cSld>
  <p:clrMapOvr>
    <a:masterClrMapping/>
  </p:clrMapOvr>
</p:sld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1268</TotalTime>
  <Words>156</Words>
  <Application>Microsoft Office PowerPoint</Application>
  <PresentationFormat>Skærmshow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test</vt:lpstr>
      <vt:lpstr>PowerPoint-præsentation</vt:lpstr>
      <vt:lpstr>PowerPoint-præsentation</vt:lpstr>
      <vt:lpstr>EKSEMPLER FRA PRAKSIS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Camilla Gam Andersen</cp:lastModifiedBy>
  <cp:revision>66</cp:revision>
  <dcterms:created xsi:type="dcterms:W3CDTF">2014-12-17T11:00:57Z</dcterms:created>
  <dcterms:modified xsi:type="dcterms:W3CDTF">2019-01-24T20:11:02Z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