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9" r:id="rId5"/>
    <p:sldMasterId id="2147483688" r:id="rId6"/>
  </p:sldMasterIdLst>
  <p:notesMasterIdLst>
    <p:notesMasterId r:id="rId20"/>
  </p:notesMasterIdLst>
  <p:handoutMasterIdLst>
    <p:handoutMasterId r:id="rId21"/>
  </p:handoutMasterIdLst>
  <p:sldIdLst>
    <p:sldId id="256" r:id="rId7"/>
    <p:sldId id="257" r:id="rId8"/>
    <p:sldId id="258" r:id="rId9"/>
    <p:sldId id="259" r:id="rId10"/>
    <p:sldId id="260" r:id="rId11"/>
    <p:sldId id="267" r:id="rId12"/>
    <p:sldId id="261" r:id="rId13"/>
    <p:sldId id="266" r:id="rId14"/>
    <p:sldId id="268" r:id="rId15"/>
    <p:sldId id="262" r:id="rId16"/>
    <p:sldId id="263" r:id="rId17"/>
    <p:sldId id="264" r:id="rId18"/>
    <p:sldId id="265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266"/>
    <a:srgbClr val="00FFD6"/>
    <a:srgbClr val="BBD4F1"/>
    <a:srgbClr val="F4EAEA"/>
    <a:srgbClr val="FFF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BD7CEF-7ACC-40A7-AF4F-390A7E8CD663}" v="2" dt="2025-11-18T15:21:55.9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an Harbo Jeppesen" userId="S::krhj@aarhus.dk::c80225ab-b648-4856-9344-d8b69ec986c0" providerId="AD" clId="Web-{267F2B10-2A6A-061B-29D4-4EAAAE2244FF}"/>
    <pc:docChg chg="modSld">
      <pc:chgData name="Kristian Harbo Jeppesen" userId="S::krhj@aarhus.dk::c80225ab-b648-4856-9344-d8b69ec986c0" providerId="AD" clId="Web-{267F2B10-2A6A-061B-29D4-4EAAAE2244FF}" dt="2025-11-10T14:13:01.067" v="95" actId="20577"/>
      <pc:docMkLst>
        <pc:docMk/>
      </pc:docMkLst>
      <pc:sldChg chg="modSp">
        <pc:chgData name="Kristian Harbo Jeppesen" userId="S::krhj@aarhus.dk::c80225ab-b648-4856-9344-d8b69ec986c0" providerId="AD" clId="Web-{267F2B10-2A6A-061B-29D4-4EAAAE2244FF}" dt="2025-11-10T14:11:26.660" v="65" actId="20577"/>
        <pc:sldMkLst>
          <pc:docMk/>
          <pc:sldMk cId="3306013029" sldId="260"/>
        </pc:sldMkLst>
        <pc:spChg chg="mod">
          <ac:chgData name="Kristian Harbo Jeppesen" userId="S::krhj@aarhus.dk::c80225ab-b648-4856-9344-d8b69ec986c0" providerId="AD" clId="Web-{267F2B10-2A6A-061B-29D4-4EAAAE2244FF}" dt="2025-11-10T14:11:26.660" v="65" actId="20577"/>
          <ac:spMkLst>
            <pc:docMk/>
            <pc:sldMk cId="3306013029" sldId="260"/>
            <ac:spMk id="7" creationId="{03799C95-9914-F85C-E66C-53256487AA20}"/>
          </ac:spMkLst>
        </pc:spChg>
      </pc:sldChg>
      <pc:sldChg chg="modSp">
        <pc:chgData name="Kristian Harbo Jeppesen" userId="S::krhj@aarhus.dk::c80225ab-b648-4856-9344-d8b69ec986c0" providerId="AD" clId="Web-{267F2B10-2A6A-061B-29D4-4EAAAE2244FF}" dt="2025-11-10T14:12:25.801" v="89" actId="20577"/>
        <pc:sldMkLst>
          <pc:docMk/>
          <pc:sldMk cId="437465468" sldId="262"/>
        </pc:sldMkLst>
        <pc:spChg chg="mod">
          <ac:chgData name="Kristian Harbo Jeppesen" userId="S::krhj@aarhus.dk::c80225ab-b648-4856-9344-d8b69ec986c0" providerId="AD" clId="Web-{267F2B10-2A6A-061B-29D4-4EAAAE2244FF}" dt="2025-11-10T14:12:25.801" v="89" actId="20577"/>
          <ac:spMkLst>
            <pc:docMk/>
            <pc:sldMk cId="437465468" sldId="262"/>
            <ac:spMk id="3" creationId="{5A29B886-B5C1-1728-EF74-49FCB6A43B10}"/>
          </ac:spMkLst>
        </pc:spChg>
      </pc:sldChg>
      <pc:sldChg chg="modSp">
        <pc:chgData name="Kristian Harbo Jeppesen" userId="S::krhj@aarhus.dk::c80225ab-b648-4856-9344-d8b69ec986c0" providerId="AD" clId="Web-{267F2B10-2A6A-061B-29D4-4EAAAE2244FF}" dt="2025-11-10T14:12:39.458" v="93" actId="20577"/>
        <pc:sldMkLst>
          <pc:docMk/>
          <pc:sldMk cId="1434018653" sldId="263"/>
        </pc:sldMkLst>
        <pc:spChg chg="mod">
          <ac:chgData name="Kristian Harbo Jeppesen" userId="S::krhj@aarhus.dk::c80225ab-b648-4856-9344-d8b69ec986c0" providerId="AD" clId="Web-{267F2B10-2A6A-061B-29D4-4EAAAE2244FF}" dt="2025-11-10T14:12:39.458" v="93" actId="20577"/>
          <ac:spMkLst>
            <pc:docMk/>
            <pc:sldMk cId="1434018653" sldId="263"/>
            <ac:spMk id="3" creationId="{CCD03041-B782-4588-9564-1B75D5BE9EBF}"/>
          </ac:spMkLst>
        </pc:spChg>
      </pc:sldChg>
      <pc:sldChg chg="modSp">
        <pc:chgData name="Kristian Harbo Jeppesen" userId="S::krhj@aarhus.dk::c80225ab-b648-4856-9344-d8b69ec986c0" providerId="AD" clId="Web-{267F2B10-2A6A-061B-29D4-4EAAAE2244FF}" dt="2025-11-10T14:13:01.067" v="95" actId="20577"/>
        <pc:sldMkLst>
          <pc:docMk/>
          <pc:sldMk cId="4040755483" sldId="264"/>
        </pc:sldMkLst>
        <pc:spChg chg="mod">
          <ac:chgData name="Kristian Harbo Jeppesen" userId="S::krhj@aarhus.dk::c80225ab-b648-4856-9344-d8b69ec986c0" providerId="AD" clId="Web-{267F2B10-2A6A-061B-29D4-4EAAAE2244FF}" dt="2025-11-10T14:13:01.067" v="95" actId="20577"/>
          <ac:spMkLst>
            <pc:docMk/>
            <pc:sldMk cId="4040755483" sldId="264"/>
            <ac:spMk id="3" creationId="{E1E444C5-FFDC-D94C-6DDD-451B7C5AFD47}"/>
          </ac:spMkLst>
        </pc:spChg>
      </pc:sldChg>
    </pc:docChg>
  </pc:docChgLst>
  <pc:docChgLst>
    <pc:chgData name="Lene Øster" userId="S::lleo@aarhus.dk::721d6dbc-05a9-4639-b338-dfb8c608da7a" providerId="AD" clId="Web-{9034EF77-B969-71A7-7E94-AB311816F7FC}"/>
    <pc:docChg chg="modSld sldOrd">
      <pc:chgData name="Lene Øster" userId="S::lleo@aarhus.dk::721d6dbc-05a9-4639-b338-dfb8c608da7a" providerId="AD" clId="Web-{9034EF77-B969-71A7-7E94-AB311816F7FC}" dt="2025-11-10T14:01:48.990" v="13"/>
      <pc:docMkLst>
        <pc:docMk/>
      </pc:docMkLst>
      <pc:sldChg chg="modSp">
        <pc:chgData name="Lene Øster" userId="S::lleo@aarhus.dk::721d6dbc-05a9-4639-b338-dfb8c608da7a" providerId="AD" clId="Web-{9034EF77-B969-71A7-7E94-AB311816F7FC}" dt="2025-11-10T14:01:23.614" v="12" actId="20577"/>
        <pc:sldMkLst>
          <pc:docMk/>
          <pc:sldMk cId="2127108482" sldId="257"/>
        </pc:sldMkLst>
        <pc:spChg chg="mod">
          <ac:chgData name="Lene Øster" userId="S::lleo@aarhus.dk::721d6dbc-05a9-4639-b338-dfb8c608da7a" providerId="AD" clId="Web-{9034EF77-B969-71A7-7E94-AB311816F7FC}" dt="2025-11-10T14:01:23.614" v="12" actId="20577"/>
          <ac:spMkLst>
            <pc:docMk/>
            <pc:sldMk cId="2127108482" sldId="257"/>
            <ac:spMk id="6" creationId="{D4F7B28B-44CC-4432-50C8-DAD33B11248E}"/>
          </ac:spMkLst>
        </pc:spChg>
      </pc:sldChg>
      <pc:sldChg chg="ord">
        <pc:chgData name="Lene Øster" userId="S::lleo@aarhus.dk::721d6dbc-05a9-4639-b338-dfb8c608da7a" providerId="AD" clId="Web-{9034EF77-B969-71A7-7E94-AB311816F7FC}" dt="2025-11-10T14:01:48.990" v="13"/>
        <pc:sldMkLst>
          <pc:docMk/>
          <pc:sldMk cId="3306013029" sldId="260"/>
        </pc:sldMkLst>
      </pc:sldChg>
    </pc:docChg>
  </pc:docChgLst>
  <pc:docChgLst>
    <pc:chgData name="Lene Øster" userId="S::lleo@aarhus.dk::721d6dbc-05a9-4639-b338-dfb8c608da7a" providerId="AD" clId="Web-{8CEA60E8-03B7-F85C-E5C0-491C5B8763DA}"/>
    <pc:docChg chg="modSld sldOrd">
      <pc:chgData name="Lene Øster" userId="S::lleo@aarhus.dk::721d6dbc-05a9-4639-b338-dfb8c608da7a" providerId="AD" clId="Web-{8CEA60E8-03B7-F85C-E5C0-491C5B8763DA}" dt="2025-11-10T07:33:03.650" v="155"/>
      <pc:docMkLst>
        <pc:docMk/>
      </pc:docMkLst>
      <pc:sldChg chg="modSp">
        <pc:chgData name="Lene Øster" userId="S::lleo@aarhus.dk::721d6dbc-05a9-4639-b338-dfb8c608da7a" providerId="AD" clId="Web-{8CEA60E8-03B7-F85C-E5C0-491C5B8763DA}" dt="2025-11-10T07:26:59.072" v="2" actId="20577"/>
        <pc:sldMkLst>
          <pc:docMk/>
          <pc:sldMk cId="2127108482" sldId="257"/>
        </pc:sldMkLst>
        <pc:spChg chg="mod">
          <ac:chgData name="Lene Øster" userId="S::lleo@aarhus.dk::721d6dbc-05a9-4639-b338-dfb8c608da7a" providerId="AD" clId="Web-{8CEA60E8-03B7-F85C-E5C0-491C5B8763DA}" dt="2025-11-10T07:26:59.072" v="2" actId="20577"/>
          <ac:spMkLst>
            <pc:docMk/>
            <pc:sldMk cId="2127108482" sldId="257"/>
            <ac:spMk id="6" creationId="{D4F7B28B-44CC-4432-50C8-DAD33B11248E}"/>
          </ac:spMkLst>
        </pc:spChg>
      </pc:sldChg>
      <pc:sldChg chg="modSp">
        <pc:chgData name="Lene Øster" userId="S::lleo@aarhus.dk::721d6dbc-05a9-4639-b338-dfb8c608da7a" providerId="AD" clId="Web-{8CEA60E8-03B7-F85C-E5C0-491C5B8763DA}" dt="2025-11-10T07:31:17.525" v="154" actId="20577"/>
        <pc:sldMkLst>
          <pc:docMk/>
          <pc:sldMk cId="3327051404" sldId="266"/>
        </pc:sldMkLst>
        <pc:spChg chg="mod">
          <ac:chgData name="Lene Øster" userId="S::lleo@aarhus.dk::721d6dbc-05a9-4639-b338-dfb8c608da7a" providerId="AD" clId="Web-{8CEA60E8-03B7-F85C-E5C0-491C5B8763DA}" dt="2025-11-10T07:31:17.525" v="154" actId="20577"/>
          <ac:spMkLst>
            <pc:docMk/>
            <pc:sldMk cId="3327051404" sldId="266"/>
            <ac:spMk id="3" creationId="{EF42A92F-517B-BE59-8208-897983D06E5B}"/>
          </ac:spMkLst>
        </pc:spChg>
      </pc:sldChg>
      <pc:sldChg chg="modSp ord">
        <pc:chgData name="Lene Øster" userId="S::lleo@aarhus.dk::721d6dbc-05a9-4639-b338-dfb8c608da7a" providerId="AD" clId="Web-{8CEA60E8-03B7-F85C-E5C0-491C5B8763DA}" dt="2025-11-10T07:33:03.650" v="155"/>
        <pc:sldMkLst>
          <pc:docMk/>
          <pc:sldMk cId="4226803202" sldId="267"/>
        </pc:sldMkLst>
        <pc:spChg chg="mod">
          <ac:chgData name="Lene Øster" userId="S::lleo@aarhus.dk::721d6dbc-05a9-4639-b338-dfb8c608da7a" providerId="AD" clId="Web-{8CEA60E8-03B7-F85C-E5C0-491C5B8763DA}" dt="2025-11-10T07:27:19.634" v="3" actId="20577"/>
          <ac:spMkLst>
            <pc:docMk/>
            <pc:sldMk cId="4226803202" sldId="267"/>
            <ac:spMk id="3" creationId="{A3916C38-6D54-590F-6D02-781B9292413E}"/>
          </ac:spMkLst>
        </pc:spChg>
      </pc:sldChg>
    </pc:docChg>
  </pc:docChgLst>
  <pc:docChgLst>
    <pc:chgData name="Lene Øster" userId="S::lleo@aarhus.dk::721d6dbc-05a9-4639-b338-dfb8c608da7a" providerId="AD" clId="Web-{31353E48-30F7-A987-7434-359C37996AE2}"/>
    <pc:docChg chg="addSld modSld">
      <pc:chgData name="Lene Øster" userId="S::lleo@aarhus.dk::721d6dbc-05a9-4639-b338-dfb8c608da7a" providerId="AD" clId="Web-{31353E48-30F7-A987-7434-359C37996AE2}" dt="2025-11-12T08:54:21.529" v="70" actId="20577"/>
      <pc:docMkLst>
        <pc:docMk/>
      </pc:docMkLst>
      <pc:sldChg chg="modSp">
        <pc:chgData name="Lene Øster" userId="S::lleo@aarhus.dk::721d6dbc-05a9-4639-b338-dfb8c608da7a" providerId="AD" clId="Web-{31353E48-30F7-A987-7434-359C37996AE2}" dt="2025-11-10T14:15:34.499" v="41" actId="20577"/>
        <pc:sldMkLst>
          <pc:docMk/>
          <pc:sldMk cId="437465468" sldId="262"/>
        </pc:sldMkLst>
        <pc:spChg chg="mod">
          <ac:chgData name="Lene Øster" userId="S::lleo@aarhus.dk::721d6dbc-05a9-4639-b338-dfb8c608da7a" providerId="AD" clId="Web-{31353E48-30F7-A987-7434-359C37996AE2}" dt="2025-11-10T14:15:34.499" v="41" actId="20577"/>
          <ac:spMkLst>
            <pc:docMk/>
            <pc:sldMk cId="437465468" sldId="262"/>
            <ac:spMk id="3" creationId="{5A29B886-B5C1-1728-EF74-49FCB6A43B10}"/>
          </ac:spMkLst>
        </pc:spChg>
      </pc:sldChg>
      <pc:sldChg chg="modSp">
        <pc:chgData name="Lene Øster" userId="S::lleo@aarhus.dk::721d6dbc-05a9-4639-b338-dfb8c608da7a" providerId="AD" clId="Web-{31353E48-30F7-A987-7434-359C37996AE2}" dt="2025-11-12T08:54:21.529" v="70" actId="20577"/>
        <pc:sldMkLst>
          <pc:docMk/>
          <pc:sldMk cId="3327051404" sldId="266"/>
        </pc:sldMkLst>
        <pc:spChg chg="mod">
          <ac:chgData name="Lene Øster" userId="S::lleo@aarhus.dk::721d6dbc-05a9-4639-b338-dfb8c608da7a" providerId="AD" clId="Web-{31353E48-30F7-A987-7434-359C37996AE2}" dt="2025-11-12T08:54:21.529" v="70" actId="20577"/>
          <ac:spMkLst>
            <pc:docMk/>
            <pc:sldMk cId="3327051404" sldId="266"/>
            <ac:spMk id="3" creationId="{EF42A92F-517B-BE59-8208-897983D06E5B}"/>
          </ac:spMkLst>
        </pc:spChg>
      </pc:sldChg>
      <pc:sldChg chg="delSp modSp new">
        <pc:chgData name="Lene Øster" userId="S::lleo@aarhus.dk::721d6dbc-05a9-4639-b338-dfb8c608da7a" providerId="AD" clId="Web-{31353E48-30F7-A987-7434-359C37996AE2}" dt="2025-11-10T14:27:58.132" v="67" actId="20577"/>
        <pc:sldMkLst>
          <pc:docMk/>
          <pc:sldMk cId="381331153" sldId="268"/>
        </pc:sldMkLst>
        <pc:spChg chg="mod">
          <ac:chgData name="Lene Øster" userId="S::lleo@aarhus.dk::721d6dbc-05a9-4639-b338-dfb8c608da7a" providerId="AD" clId="Web-{31353E48-30F7-A987-7434-359C37996AE2}" dt="2025-11-10T14:27:58.132" v="67" actId="20577"/>
          <ac:spMkLst>
            <pc:docMk/>
            <pc:sldMk cId="381331153" sldId="268"/>
            <ac:spMk id="2" creationId="{F371C169-B8FC-EB66-09DA-1B1F982044A3}"/>
          </ac:spMkLst>
        </pc:spChg>
      </pc:sldChg>
    </pc:docChg>
  </pc:docChgLst>
  <pc:docChgLst>
    <pc:chgData name="Mariann Skytthe" userId="d92e22ec-b4ed-4b0e-9701-feb29cbcdf53" providerId="ADAL" clId="{7B393E82-E045-4327-A8ED-4E9623F55146}"/>
    <pc:docChg chg="undo custSel addSld modSld">
      <pc:chgData name="Mariann Skytthe" userId="d92e22ec-b4ed-4b0e-9701-feb29cbcdf53" providerId="ADAL" clId="{7B393E82-E045-4327-A8ED-4E9623F55146}" dt="2025-11-18T15:22:01.563" v="438" actId="20577"/>
      <pc:docMkLst>
        <pc:docMk/>
      </pc:docMkLst>
      <pc:sldChg chg="addSp delSp modSp mod">
        <pc:chgData name="Mariann Skytthe" userId="d92e22ec-b4ed-4b0e-9701-feb29cbcdf53" providerId="ADAL" clId="{7B393E82-E045-4327-A8ED-4E9623F55146}" dt="2025-11-04T12:10:09.467" v="105" actId="1076"/>
        <pc:sldMkLst>
          <pc:docMk/>
          <pc:sldMk cId="2127108482" sldId="257"/>
        </pc:sldMkLst>
        <pc:spChg chg="add mod">
          <ac:chgData name="Mariann Skytthe" userId="d92e22ec-b4ed-4b0e-9701-feb29cbcdf53" providerId="ADAL" clId="{7B393E82-E045-4327-A8ED-4E9623F55146}" dt="2025-11-04T12:10:04.031" v="103" actId="14100"/>
          <ac:spMkLst>
            <pc:docMk/>
            <pc:sldMk cId="2127108482" sldId="257"/>
            <ac:spMk id="6" creationId="{D4F7B28B-44CC-4432-50C8-DAD33B11248E}"/>
          </ac:spMkLst>
        </pc:spChg>
        <pc:picChg chg="mod">
          <ac:chgData name="Mariann Skytthe" userId="d92e22ec-b4ed-4b0e-9701-feb29cbcdf53" providerId="ADAL" clId="{7B393E82-E045-4327-A8ED-4E9623F55146}" dt="2025-11-04T12:10:09.467" v="105" actId="1076"/>
          <ac:picMkLst>
            <pc:docMk/>
            <pc:sldMk cId="2127108482" sldId="257"/>
            <ac:picMk id="24" creationId="{6E896E65-5AC4-2930-2E49-F8B4568C09C2}"/>
          </ac:picMkLst>
        </pc:picChg>
      </pc:sldChg>
      <pc:sldChg chg="modSp mod">
        <pc:chgData name="Mariann Skytthe" userId="d92e22ec-b4ed-4b0e-9701-feb29cbcdf53" providerId="ADAL" clId="{7B393E82-E045-4327-A8ED-4E9623F55146}" dt="2025-11-04T14:00:47.998" v="164" actId="2711"/>
        <pc:sldMkLst>
          <pc:docMk/>
          <pc:sldMk cId="1486532061" sldId="258"/>
        </pc:sldMkLst>
        <pc:spChg chg="mod">
          <ac:chgData name="Mariann Skytthe" userId="d92e22ec-b4ed-4b0e-9701-feb29cbcdf53" providerId="ADAL" clId="{7B393E82-E045-4327-A8ED-4E9623F55146}" dt="2025-11-04T14:00:47.998" v="164" actId="2711"/>
          <ac:spMkLst>
            <pc:docMk/>
            <pc:sldMk cId="1486532061" sldId="258"/>
            <ac:spMk id="5" creationId="{71CC8340-15C7-AE15-94BC-E5C1D2B4EFD8}"/>
          </ac:spMkLst>
        </pc:spChg>
      </pc:sldChg>
      <pc:sldChg chg="modSp mod setBg modNotesTx">
        <pc:chgData name="Mariann Skytthe" userId="d92e22ec-b4ed-4b0e-9701-feb29cbcdf53" providerId="ADAL" clId="{7B393E82-E045-4327-A8ED-4E9623F55146}" dt="2025-11-10T08:22:14.943" v="197" actId="404"/>
        <pc:sldMkLst>
          <pc:docMk/>
          <pc:sldMk cId="2327315126" sldId="259"/>
        </pc:sldMkLst>
        <pc:spChg chg="mod">
          <ac:chgData name="Mariann Skytthe" userId="d92e22ec-b4ed-4b0e-9701-feb29cbcdf53" providerId="ADAL" clId="{7B393E82-E045-4327-A8ED-4E9623F55146}" dt="2025-11-04T14:00:24.125" v="161" actId="20577"/>
          <ac:spMkLst>
            <pc:docMk/>
            <pc:sldMk cId="2327315126" sldId="259"/>
            <ac:spMk id="2" creationId="{AC448BB9-3C1C-5354-1159-AB35F9206AEC}"/>
          </ac:spMkLst>
        </pc:spChg>
        <pc:spChg chg="mod">
          <ac:chgData name="Mariann Skytthe" userId="d92e22ec-b4ed-4b0e-9701-feb29cbcdf53" providerId="ADAL" clId="{7B393E82-E045-4327-A8ED-4E9623F55146}" dt="2025-11-10T08:22:14.943" v="197" actId="404"/>
          <ac:spMkLst>
            <pc:docMk/>
            <pc:sldMk cId="2327315126" sldId="259"/>
            <ac:spMk id="11" creationId="{42074624-5E83-B2B1-FE3F-8A002FCB4F54}"/>
          </ac:spMkLst>
        </pc:spChg>
        <pc:spChg chg="mod">
          <ac:chgData name="Mariann Skytthe" userId="d92e22ec-b4ed-4b0e-9701-feb29cbcdf53" providerId="ADAL" clId="{7B393E82-E045-4327-A8ED-4E9623F55146}" dt="2025-11-10T08:22:14.943" v="197" actId="404"/>
          <ac:spMkLst>
            <pc:docMk/>
            <pc:sldMk cId="2327315126" sldId="259"/>
            <ac:spMk id="12" creationId="{450531D6-26A4-8BAB-5DDF-6817C2411BB5}"/>
          </ac:spMkLst>
        </pc:spChg>
        <pc:spChg chg="mod">
          <ac:chgData name="Mariann Skytthe" userId="d92e22ec-b4ed-4b0e-9701-feb29cbcdf53" providerId="ADAL" clId="{7B393E82-E045-4327-A8ED-4E9623F55146}" dt="2025-11-10T08:22:14.943" v="197" actId="404"/>
          <ac:spMkLst>
            <pc:docMk/>
            <pc:sldMk cId="2327315126" sldId="259"/>
            <ac:spMk id="13" creationId="{FB446DC6-3E15-CE18-CB73-689C3254A7E9}"/>
          </ac:spMkLst>
        </pc:spChg>
        <pc:spChg chg="mod">
          <ac:chgData name="Mariann Skytthe" userId="d92e22ec-b4ed-4b0e-9701-feb29cbcdf53" providerId="ADAL" clId="{7B393E82-E045-4327-A8ED-4E9623F55146}" dt="2025-11-10T08:22:14.943" v="197" actId="404"/>
          <ac:spMkLst>
            <pc:docMk/>
            <pc:sldMk cId="2327315126" sldId="259"/>
            <ac:spMk id="14" creationId="{4C7B9879-7568-7C4F-2D67-8D2EA21D0D29}"/>
          </ac:spMkLst>
        </pc:spChg>
        <pc:spChg chg="mod">
          <ac:chgData name="Mariann Skytthe" userId="d92e22ec-b4ed-4b0e-9701-feb29cbcdf53" providerId="ADAL" clId="{7B393E82-E045-4327-A8ED-4E9623F55146}" dt="2025-11-10T08:22:14.943" v="197" actId="404"/>
          <ac:spMkLst>
            <pc:docMk/>
            <pc:sldMk cId="2327315126" sldId="259"/>
            <ac:spMk id="15" creationId="{C40C44A3-F0DC-EB73-F749-23D98A4CD3FE}"/>
          </ac:spMkLst>
        </pc:spChg>
        <pc:spChg chg="mod">
          <ac:chgData name="Mariann Skytthe" userId="d92e22ec-b4ed-4b0e-9701-feb29cbcdf53" providerId="ADAL" clId="{7B393E82-E045-4327-A8ED-4E9623F55146}" dt="2025-11-05T12:13:28.684" v="193" actId="207"/>
          <ac:spMkLst>
            <pc:docMk/>
            <pc:sldMk cId="2327315126" sldId="259"/>
            <ac:spMk id="25" creationId="{B2D178E0-F810-101E-909F-31E422552CAB}"/>
          </ac:spMkLst>
        </pc:spChg>
      </pc:sldChg>
      <pc:sldChg chg="addSp delSp modSp mod">
        <pc:chgData name="Mariann Skytthe" userId="d92e22ec-b4ed-4b0e-9701-feb29cbcdf53" providerId="ADAL" clId="{7B393E82-E045-4327-A8ED-4E9623F55146}" dt="2025-11-10T08:22:48.407" v="199" actId="2711"/>
        <pc:sldMkLst>
          <pc:docMk/>
          <pc:sldMk cId="462402790" sldId="261"/>
        </pc:sldMkLst>
        <pc:spChg chg="mod">
          <ac:chgData name="Mariann Skytthe" userId="d92e22ec-b4ed-4b0e-9701-feb29cbcdf53" providerId="ADAL" clId="{7B393E82-E045-4327-A8ED-4E9623F55146}" dt="2025-11-10T08:22:48.407" v="199" actId="2711"/>
          <ac:spMkLst>
            <pc:docMk/>
            <pc:sldMk cId="462402790" sldId="261"/>
            <ac:spMk id="2" creationId="{2F1F65A2-0FF5-E9EF-BEEA-DFA2D1130DE7}"/>
          </ac:spMkLst>
        </pc:spChg>
        <pc:spChg chg="mod">
          <ac:chgData name="Mariann Skytthe" userId="d92e22ec-b4ed-4b0e-9701-feb29cbcdf53" providerId="ADAL" clId="{7B393E82-E045-4327-A8ED-4E9623F55146}" dt="2025-11-10T08:22:42.192" v="198" actId="14100"/>
          <ac:spMkLst>
            <pc:docMk/>
            <pc:sldMk cId="462402790" sldId="261"/>
            <ac:spMk id="3" creationId="{AF48A19A-2928-A767-A555-43567A827460}"/>
          </ac:spMkLst>
        </pc:spChg>
        <pc:picChg chg="add mod">
          <ac:chgData name="Mariann Skytthe" userId="d92e22ec-b4ed-4b0e-9701-feb29cbcdf53" providerId="ADAL" clId="{7B393E82-E045-4327-A8ED-4E9623F55146}" dt="2025-11-04T12:11:25.349" v="121" actId="1076"/>
          <ac:picMkLst>
            <pc:docMk/>
            <pc:sldMk cId="462402790" sldId="261"/>
            <ac:picMk id="6" creationId="{0FF9C342-944B-3D65-3AC8-934E54899E99}"/>
          </ac:picMkLst>
        </pc:picChg>
      </pc:sldChg>
      <pc:sldChg chg="modSp mod">
        <pc:chgData name="Mariann Skytthe" userId="d92e22ec-b4ed-4b0e-9701-feb29cbcdf53" providerId="ADAL" clId="{7B393E82-E045-4327-A8ED-4E9623F55146}" dt="2025-11-18T15:21:42.756" v="428" actId="114"/>
        <pc:sldMkLst>
          <pc:docMk/>
          <pc:sldMk cId="437465468" sldId="262"/>
        </pc:sldMkLst>
        <pc:spChg chg="mod">
          <ac:chgData name="Mariann Skytthe" userId="d92e22ec-b4ed-4b0e-9701-feb29cbcdf53" providerId="ADAL" clId="{7B393E82-E045-4327-A8ED-4E9623F55146}" dt="2025-11-18T15:21:42.756" v="428" actId="114"/>
          <ac:spMkLst>
            <pc:docMk/>
            <pc:sldMk cId="437465468" sldId="262"/>
            <ac:spMk id="3" creationId="{5A29B886-B5C1-1728-EF74-49FCB6A43B10}"/>
          </ac:spMkLst>
        </pc:spChg>
      </pc:sldChg>
      <pc:sldChg chg="modSp mod">
        <pc:chgData name="Mariann Skytthe" userId="d92e22ec-b4ed-4b0e-9701-feb29cbcdf53" providerId="ADAL" clId="{7B393E82-E045-4327-A8ED-4E9623F55146}" dt="2025-11-18T15:21:52.199" v="434" actId="404"/>
        <pc:sldMkLst>
          <pc:docMk/>
          <pc:sldMk cId="1434018653" sldId="263"/>
        </pc:sldMkLst>
        <pc:spChg chg="mod">
          <ac:chgData name="Mariann Skytthe" userId="d92e22ec-b4ed-4b0e-9701-feb29cbcdf53" providerId="ADAL" clId="{7B393E82-E045-4327-A8ED-4E9623F55146}" dt="2025-11-18T15:21:52.199" v="434" actId="404"/>
          <ac:spMkLst>
            <pc:docMk/>
            <pc:sldMk cId="1434018653" sldId="263"/>
            <ac:spMk id="3" creationId="{CCD03041-B782-4588-9564-1B75D5BE9EBF}"/>
          </ac:spMkLst>
        </pc:spChg>
      </pc:sldChg>
      <pc:sldChg chg="modSp mod">
        <pc:chgData name="Mariann Skytthe" userId="d92e22ec-b4ed-4b0e-9701-feb29cbcdf53" providerId="ADAL" clId="{7B393E82-E045-4327-A8ED-4E9623F55146}" dt="2025-11-18T15:22:01.563" v="438" actId="20577"/>
        <pc:sldMkLst>
          <pc:docMk/>
          <pc:sldMk cId="4040755483" sldId="264"/>
        </pc:sldMkLst>
        <pc:spChg chg="mod">
          <ac:chgData name="Mariann Skytthe" userId="d92e22ec-b4ed-4b0e-9701-feb29cbcdf53" providerId="ADAL" clId="{7B393E82-E045-4327-A8ED-4E9623F55146}" dt="2025-11-18T15:22:01.563" v="438" actId="20577"/>
          <ac:spMkLst>
            <pc:docMk/>
            <pc:sldMk cId="4040755483" sldId="264"/>
            <ac:spMk id="3" creationId="{E1E444C5-FFDC-D94C-6DDD-451B7C5AFD47}"/>
          </ac:spMkLst>
        </pc:spChg>
      </pc:sldChg>
      <pc:sldChg chg="modSp new mod">
        <pc:chgData name="Mariann Skytthe" userId="d92e22ec-b4ed-4b0e-9701-feb29cbcdf53" providerId="ADAL" clId="{7B393E82-E045-4327-A8ED-4E9623F55146}" dt="2025-11-10T08:23:01.195" v="204" actId="12"/>
        <pc:sldMkLst>
          <pc:docMk/>
          <pc:sldMk cId="3327051404" sldId="266"/>
        </pc:sldMkLst>
        <pc:spChg chg="mod">
          <ac:chgData name="Mariann Skytthe" userId="d92e22ec-b4ed-4b0e-9701-feb29cbcdf53" providerId="ADAL" clId="{7B393E82-E045-4327-A8ED-4E9623F55146}" dt="2025-11-10T08:22:56.019" v="202" actId="404"/>
          <ac:spMkLst>
            <pc:docMk/>
            <pc:sldMk cId="3327051404" sldId="266"/>
            <ac:spMk id="2" creationId="{059E9808-5441-741D-AFE2-785DC07979A2}"/>
          </ac:spMkLst>
        </pc:spChg>
        <pc:spChg chg="mod">
          <ac:chgData name="Mariann Skytthe" userId="d92e22ec-b4ed-4b0e-9701-feb29cbcdf53" providerId="ADAL" clId="{7B393E82-E045-4327-A8ED-4E9623F55146}" dt="2025-11-10T08:23:01.195" v="204" actId="12"/>
          <ac:spMkLst>
            <pc:docMk/>
            <pc:sldMk cId="3327051404" sldId="266"/>
            <ac:spMk id="3" creationId="{EF42A92F-517B-BE59-8208-897983D06E5B}"/>
          </ac:spMkLst>
        </pc:spChg>
      </pc:sldChg>
      <pc:sldChg chg="modSp mod">
        <pc:chgData name="Mariann Skytthe" userId="d92e22ec-b4ed-4b0e-9701-feb29cbcdf53" providerId="ADAL" clId="{7B393E82-E045-4327-A8ED-4E9623F55146}" dt="2025-11-18T15:20:23.794" v="205" actId="1076"/>
        <pc:sldMkLst>
          <pc:docMk/>
          <pc:sldMk cId="381331153" sldId="268"/>
        </pc:sldMkLst>
        <pc:spChg chg="mod">
          <ac:chgData name="Mariann Skytthe" userId="d92e22ec-b4ed-4b0e-9701-feb29cbcdf53" providerId="ADAL" clId="{7B393E82-E045-4327-A8ED-4E9623F55146}" dt="2025-11-18T15:20:23.794" v="205" actId="1076"/>
          <ac:spMkLst>
            <pc:docMk/>
            <pc:sldMk cId="381331153" sldId="268"/>
            <ac:spMk id="2" creationId="{F371C169-B8FC-EB66-09DA-1B1F982044A3}"/>
          </ac:spMkLst>
        </pc:spChg>
      </pc:sldChg>
    </pc:docChg>
  </pc:docChgLst>
  <pc:docChgLst>
    <pc:chgData name="Lene Øster" userId="721d6dbc-05a9-4639-b338-dfb8c608da7a" providerId="ADAL" clId="{9BE72168-0A2B-4876-A368-52F836418A2B}"/>
    <pc:docChg chg="custSel addSld modSld sldOrd">
      <pc:chgData name="Lene Øster" userId="721d6dbc-05a9-4639-b338-dfb8c608da7a" providerId="ADAL" clId="{9BE72168-0A2B-4876-A368-52F836418A2B}" dt="2025-11-07T12:09:25.140" v="871"/>
      <pc:docMkLst>
        <pc:docMk/>
      </pc:docMkLst>
      <pc:sldChg chg="modSp mod">
        <pc:chgData name="Lene Øster" userId="721d6dbc-05a9-4639-b338-dfb8c608da7a" providerId="ADAL" clId="{9BE72168-0A2B-4876-A368-52F836418A2B}" dt="2025-11-07T09:37:56.721" v="380" actId="20577"/>
        <pc:sldMkLst>
          <pc:docMk/>
          <pc:sldMk cId="2127108482" sldId="257"/>
        </pc:sldMkLst>
        <pc:spChg chg="mod">
          <ac:chgData name="Lene Øster" userId="721d6dbc-05a9-4639-b338-dfb8c608da7a" providerId="ADAL" clId="{9BE72168-0A2B-4876-A368-52F836418A2B}" dt="2025-11-07T09:37:56.721" v="380" actId="20577"/>
          <ac:spMkLst>
            <pc:docMk/>
            <pc:sldMk cId="2127108482" sldId="257"/>
            <ac:spMk id="6" creationId="{D4F7B28B-44CC-4432-50C8-DAD33B11248E}"/>
          </ac:spMkLst>
        </pc:spChg>
      </pc:sldChg>
      <pc:sldChg chg="modSp mod ord">
        <pc:chgData name="Lene Øster" userId="721d6dbc-05a9-4639-b338-dfb8c608da7a" providerId="ADAL" clId="{9BE72168-0A2B-4876-A368-52F836418A2B}" dt="2025-11-07T09:51:52.773" v="848" actId="2711"/>
        <pc:sldMkLst>
          <pc:docMk/>
          <pc:sldMk cId="1486532061" sldId="258"/>
        </pc:sldMkLst>
        <pc:spChg chg="mod">
          <ac:chgData name="Lene Øster" userId="721d6dbc-05a9-4639-b338-dfb8c608da7a" providerId="ADAL" clId="{9BE72168-0A2B-4876-A368-52F836418A2B}" dt="2025-11-07T09:51:52.773" v="848" actId="2711"/>
          <ac:spMkLst>
            <pc:docMk/>
            <pc:sldMk cId="1486532061" sldId="258"/>
            <ac:spMk id="5" creationId="{71CC8340-15C7-AE15-94BC-E5C1D2B4EFD8}"/>
          </ac:spMkLst>
        </pc:spChg>
        <pc:spChg chg="mod">
          <ac:chgData name="Lene Øster" userId="721d6dbc-05a9-4639-b338-dfb8c608da7a" providerId="ADAL" clId="{9BE72168-0A2B-4876-A368-52F836418A2B}" dt="2025-11-05T15:14:38.118" v="91" actId="6549"/>
          <ac:spMkLst>
            <pc:docMk/>
            <pc:sldMk cId="1486532061" sldId="258"/>
            <ac:spMk id="6" creationId="{F6572F06-48FF-A27E-C89B-8ECB3100C23E}"/>
          </ac:spMkLst>
        </pc:spChg>
      </pc:sldChg>
      <pc:sldChg chg="modSp mod">
        <pc:chgData name="Lene Øster" userId="721d6dbc-05a9-4639-b338-dfb8c608da7a" providerId="ADAL" clId="{9BE72168-0A2B-4876-A368-52F836418A2B}" dt="2025-11-07T09:52:18.125" v="850" actId="2711"/>
        <pc:sldMkLst>
          <pc:docMk/>
          <pc:sldMk cId="2327315126" sldId="259"/>
        </pc:sldMkLst>
        <pc:spChg chg="mod">
          <ac:chgData name="Lene Øster" userId="721d6dbc-05a9-4639-b338-dfb8c608da7a" providerId="ADAL" clId="{9BE72168-0A2B-4876-A368-52F836418A2B}" dt="2025-11-07T09:52:18.125" v="850" actId="2711"/>
          <ac:spMkLst>
            <pc:docMk/>
            <pc:sldMk cId="2327315126" sldId="259"/>
            <ac:spMk id="2" creationId="{AC448BB9-3C1C-5354-1159-AB35F9206AEC}"/>
          </ac:spMkLst>
        </pc:spChg>
      </pc:sldChg>
      <pc:sldChg chg="modSp mod ord">
        <pc:chgData name="Lene Øster" userId="721d6dbc-05a9-4639-b338-dfb8c608da7a" providerId="ADAL" clId="{9BE72168-0A2B-4876-A368-52F836418A2B}" dt="2025-11-07T12:09:08.534" v="869" actId="20577"/>
        <pc:sldMkLst>
          <pc:docMk/>
          <pc:sldMk cId="3306013029" sldId="260"/>
        </pc:sldMkLst>
        <pc:spChg chg="mod">
          <ac:chgData name="Lene Øster" userId="721d6dbc-05a9-4639-b338-dfb8c608da7a" providerId="ADAL" clId="{9BE72168-0A2B-4876-A368-52F836418A2B}" dt="2025-11-07T12:09:08.534" v="869" actId="20577"/>
          <ac:spMkLst>
            <pc:docMk/>
            <pc:sldMk cId="3306013029" sldId="260"/>
            <ac:spMk id="2" creationId="{61D98F5A-F717-A051-833C-ED7B45312211}"/>
          </ac:spMkLst>
        </pc:spChg>
        <pc:spChg chg="mod">
          <ac:chgData name="Lene Øster" userId="721d6dbc-05a9-4639-b338-dfb8c608da7a" providerId="ADAL" clId="{9BE72168-0A2B-4876-A368-52F836418A2B}" dt="2025-11-07T09:53:45.285" v="856" actId="6549"/>
          <ac:spMkLst>
            <pc:docMk/>
            <pc:sldMk cId="3306013029" sldId="260"/>
            <ac:spMk id="7" creationId="{03799C95-9914-F85C-E66C-53256487AA20}"/>
          </ac:spMkLst>
        </pc:spChg>
      </pc:sldChg>
      <pc:sldChg chg="ord">
        <pc:chgData name="Lene Øster" userId="721d6dbc-05a9-4639-b338-dfb8c608da7a" providerId="ADAL" clId="{9BE72168-0A2B-4876-A368-52F836418A2B}" dt="2025-11-07T12:09:25.140" v="871"/>
        <pc:sldMkLst>
          <pc:docMk/>
          <pc:sldMk cId="462402790" sldId="261"/>
        </pc:sldMkLst>
      </pc:sldChg>
      <pc:sldChg chg="modSp mod">
        <pc:chgData name="Lene Øster" userId="721d6dbc-05a9-4639-b338-dfb8c608da7a" providerId="ADAL" clId="{9BE72168-0A2B-4876-A368-52F836418A2B}" dt="2025-11-07T09:54:14.457" v="857" actId="2711"/>
        <pc:sldMkLst>
          <pc:docMk/>
          <pc:sldMk cId="437465468" sldId="262"/>
        </pc:sldMkLst>
        <pc:spChg chg="mod">
          <ac:chgData name="Lene Øster" userId="721d6dbc-05a9-4639-b338-dfb8c608da7a" providerId="ADAL" clId="{9BE72168-0A2B-4876-A368-52F836418A2B}" dt="2025-11-07T09:54:14.457" v="857" actId="2711"/>
          <ac:spMkLst>
            <pc:docMk/>
            <pc:sldMk cId="437465468" sldId="262"/>
            <ac:spMk id="2" creationId="{2F43CC22-A467-B5C0-2C4A-BAE277C46619}"/>
          </ac:spMkLst>
        </pc:spChg>
      </pc:sldChg>
      <pc:sldChg chg="modSp mod">
        <pc:chgData name="Lene Øster" userId="721d6dbc-05a9-4639-b338-dfb8c608da7a" providerId="ADAL" clId="{9BE72168-0A2B-4876-A368-52F836418A2B}" dt="2025-11-07T09:54:20.066" v="858" actId="2711"/>
        <pc:sldMkLst>
          <pc:docMk/>
          <pc:sldMk cId="1434018653" sldId="263"/>
        </pc:sldMkLst>
        <pc:spChg chg="mod">
          <ac:chgData name="Lene Øster" userId="721d6dbc-05a9-4639-b338-dfb8c608da7a" providerId="ADAL" clId="{9BE72168-0A2B-4876-A368-52F836418A2B}" dt="2025-11-07T09:54:20.066" v="858" actId="2711"/>
          <ac:spMkLst>
            <pc:docMk/>
            <pc:sldMk cId="1434018653" sldId="263"/>
            <ac:spMk id="2" creationId="{9A89AA79-9EC8-6C11-EEB7-219743E56EC8}"/>
          </ac:spMkLst>
        </pc:spChg>
        <pc:spChg chg="mod">
          <ac:chgData name="Lene Øster" userId="721d6dbc-05a9-4639-b338-dfb8c608da7a" providerId="ADAL" clId="{9BE72168-0A2B-4876-A368-52F836418A2B}" dt="2025-11-05T15:20:46.754" v="214" actId="20577"/>
          <ac:spMkLst>
            <pc:docMk/>
            <pc:sldMk cId="1434018653" sldId="263"/>
            <ac:spMk id="3" creationId="{CCD03041-B782-4588-9564-1B75D5BE9EBF}"/>
          </ac:spMkLst>
        </pc:spChg>
      </pc:sldChg>
      <pc:sldChg chg="modSp mod">
        <pc:chgData name="Lene Øster" userId="721d6dbc-05a9-4639-b338-dfb8c608da7a" providerId="ADAL" clId="{9BE72168-0A2B-4876-A368-52F836418A2B}" dt="2025-11-07T09:54:26.603" v="859" actId="2711"/>
        <pc:sldMkLst>
          <pc:docMk/>
          <pc:sldMk cId="4040755483" sldId="264"/>
        </pc:sldMkLst>
        <pc:spChg chg="mod">
          <ac:chgData name="Lene Øster" userId="721d6dbc-05a9-4639-b338-dfb8c608da7a" providerId="ADAL" clId="{9BE72168-0A2B-4876-A368-52F836418A2B}" dt="2025-11-07T09:54:26.603" v="859" actId="2711"/>
          <ac:spMkLst>
            <pc:docMk/>
            <pc:sldMk cId="4040755483" sldId="264"/>
            <ac:spMk id="2" creationId="{938CD4A1-FBA2-5FB8-7A02-61DA0235F4D7}"/>
          </ac:spMkLst>
        </pc:spChg>
        <pc:spChg chg="mod">
          <ac:chgData name="Lene Øster" userId="721d6dbc-05a9-4639-b338-dfb8c608da7a" providerId="ADAL" clId="{9BE72168-0A2B-4876-A368-52F836418A2B}" dt="2025-11-05T15:20:35.776" v="210" actId="20577"/>
          <ac:spMkLst>
            <pc:docMk/>
            <pc:sldMk cId="4040755483" sldId="264"/>
            <ac:spMk id="3" creationId="{E1E444C5-FFDC-D94C-6DDD-451B7C5AFD47}"/>
          </ac:spMkLst>
        </pc:spChg>
      </pc:sldChg>
      <pc:sldChg chg="addSp delSp modSp mod chgLayout">
        <pc:chgData name="Lene Øster" userId="721d6dbc-05a9-4639-b338-dfb8c608da7a" providerId="ADAL" clId="{9BE72168-0A2B-4876-A368-52F836418A2B}" dt="2025-11-07T09:55:14.065" v="865" actId="26606"/>
        <pc:sldMkLst>
          <pc:docMk/>
          <pc:sldMk cId="2964268961" sldId="265"/>
        </pc:sldMkLst>
        <pc:spChg chg="mod ord">
          <ac:chgData name="Lene Øster" userId="721d6dbc-05a9-4639-b338-dfb8c608da7a" providerId="ADAL" clId="{9BE72168-0A2B-4876-A368-52F836418A2B}" dt="2025-11-07T09:55:14.065" v="865" actId="26606"/>
          <ac:spMkLst>
            <pc:docMk/>
            <pc:sldMk cId="2964268961" sldId="265"/>
            <ac:spMk id="2" creationId="{867C2AC4-70C6-D66F-0E22-67D9F80B6C5A}"/>
          </ac:spMkLst>
        </pc:spChg>
        <pc:picChg chg="add mod">
          <ac:chgData name="Lene Øster" userId="721d6dbc-05a9-4639-b338-dfb8c608da7a" providerId="ADAL" clId="{9BE72168-0A2B-4876-A368-52F836418A2B}" dt="2025-11-07T09:55:14.065" v="865" actId="26606"/>
          <ac:picMkLst>
            <pc:docMk/>
            <pc:sldMk cId="2964268961" sldId="265"/>
            <ac:picMk id="4" creationId="{F40B9706-4B5E-61E5-72E7-8840449793EF}"/>
          </ac:picMkLst>
        </pc:picChg>
      </pc:sldChg>
      <pc:sldChg chg="ord">
        <pc:chgData name="Lene Øster" userId="721d6dbc-05a9-4639-b338-dfb8c608da7a" providerId="ADAL" clId="{9BE72168-0A2B-4876-A368-52F836418A2B}" dt="2025-11-07T09:40:58.721" v="599"/>
        <pc:sldMkLst>
          <pc:docMk/>
          <pc:sldMk cId="3327051404" sldId="266"/>
        </pc:sldMkLst>
      </pc:sldChg>
      <pc:sldChg chg="addSp modSp new mod chgLayout">
        <pc:chgData name="Lene Øster" userId="721d6dbc-05a9-4639-b338-dfb8c608da7a" providerId="ADAL" clId="{9BE72168-0A2B-4876-A368-52F836418A2B}" dt="2025-11-07T09:52:09.249" v="849" actId="2711"/>
        <pc:sldMkLst>
          <pc:docMk/>
          <pc:sldMk cId="4226803202" sldId="267"/>
        </pc:sldMkLst>
        <pc:spChg chg="mod">
          <ac:chgData name="Lene Øster" userId="721d6dbc-05a9-4639-b338-dfb8c608da7a" providerId="ADAL" clId="{9BE72168-0A2B-4876-A368-52F836418A2B}" dt="2025-11-07T09:52:09.249" v="849" actId="2711"/>
          <ac:spMkLst>
            <pc:docMk/>
            <pc:sldMk cId="4226803202" sldId="267"/>
            <ac:spMk id="2" creationId="{9D764B37-1D22-39A1-BAF0-83410558C22E}"/>
          </ac:spMkLst>
        </pc:spChg>
        <pc:spChg chg="mod ord">
          <ac:chgData name="Lene Øster" userId="721d6dbc-05a9-4639-b338-dfb8c608da7a" providerId="ADAL" clId="{9BE72168-0A2B-4876-A368-52F836418A2B}" dt="2025-11-07T09:51:15.620" v="846" actId="108"/>
          <ac:spMkLst>
            <pc:docMk/>
            <pc:sldMk cId="4226803202" sldId="267"/>
            <ac:spMk id="3" creationId="{A3916C38-6D54-590F-6D02-781B9292413E}"/>
          </ac:spMkLst>
        </pc:spChg>
        <pc:picChg chg="add mod">
          <ac:chgData name="Lene Øster" userId="721d6dbc-05a9-4639-b338-dfb8c608da7a" providerId="ADAL" clId="{9BE72168-0A2B-4876-A368-52F836418A2B}" dt="2025-11-07T09:50:13.115" v="762" actId="26606"/>
          <ac:picMkLst>
            <pc:docMk/>
            <pc:sldMk cId="4226803202" sldId="267"/>
            <ac:picMk id="4" creationId="{3A4EC8FF-8844-B049-1346-24F88222C965}"/>
          </ac:picMkLst>
        </pc:picChg>
      </pc:sldChg>
    </pc:docChg>
  </pc:docChgLst>
  <pc:docChgLst>
    <pc:chgData name="Lene Øster" userId="S::lleo@aarhus.dk::721d6dbc-05a9-4639-b338-dfb8c608da7a" providerId="AD" clId="Web-{F67B8823-AF5A-83C6-8E4E-BA06507448A8}"/>
    <pc:docChg chg="modSld sldOrd">
      <pc:chgData name="Lene Øster" userId="S::lleo@aarhus.dk::721d6dbc-05a9-4639-b338-dfb8c608da7a" providerId="AD" clId="Web-{F67B8823-AF5A-83C6-8E4E-BA06507448A8}" dt="2025-11-10T12:17:21.614" v="122" actId="20577"/>
      <pc:docMkLst>
        <pc:docMk/>
      </pc:docMkLst>
      <pc:sldChg chg="modSp">
        <pc:chgData name="Lene Øster" userId="S::lleo@aarhus.dk::721d6dbc-05a9-4639-b338-dfb8c608da7a" providerId="AD" clId="Web-{F67B8823-AF5A-83C6-8E4E-BA06507448A8}" dt="2025-11-10T12:09:16.140" v="98" actId="20577"/>
        <pc:sldMkLst>
          <pc:docMk/>
          <pc:sldMk cId="437465468" sldId="262"/>
        </pc:sldMkLst>
        <pc:spChg chg="mod">
          <ac:chgData name="Lene Øster" userId="S::lleo@aarhus.dk::721d6dbc-05a9-4639-b338-dfb8c608da7a" providerId="AD" clId="Web-{F67B8823-AF5A-83C6-8E4E-BA06507448A8}" dt="2025-11-10T12:09:16.140" v="98" actId="20577"/>
          <ac:spMkLst>
            <pc:docMk/>
            <pc:sldMk cId="437465468" sldId="262"/>
            <ac:spMk id="3" creationId="{5A29B886-B5C1-1728-EF74-49FCB6A43B10}"/>
          </ac:spMkLst>
        </pc:spChg>
      </pc:sldChg>
      <pc:sldChg chg="modSp">
        <pc:chgData name="Lene Øster" userId="S::lleo@aarhus.dk::721d6dbc-05a9-4639-b338-dfb8c608da7a" providerId="AD" clId="Web-{F67B8823-AF5A-83C6-8E4E-BA06507448A8}" dt="2025-11-10T12:09:34.687" v="104" actId="20577"/>
        <pc:sldMkLst>
          <pc:docMk/>
          <pc:sldMk cId="1434018653" sldId="263"/>
        </pc:sldMkLst>
        <pc:spChg chg="mod">
          <ac:chgData name="Lene Øster" userId="S::lleo@aarhus.dk::721d6dbc-05a9-4639-b338-dfb8c608da7a" providerId="AD" clId="Web-{F67B8823-AF5A-83C6-8E4E-BA06507448A8}" dt="2025-11-10T12:09:34.687" v="104" actId="20577"/>
          <ac:spMkLst>
            <pc:docMk/>
            <pc:sldMk cId="1434018653" sldId="263"/>
            <ac:spMk id="3" creationId="{CCD03041-B782-4588-9564-1B75D5BE9EBF}"/>
          </ac:spMkLst>
        </pc:spChg>
      </pc:sldChg>
      <pc:sldChg chg="modSp">
        <pc:chgData name="Lene Øster" userId="S::lleo@aarhus.dk::721d6dbc-05a9-4639-b338-dfb8c608da7a" providerId="AD" clId="Web-{F67B8823-AF5A-83C6-8E4E-BA06507448A8}" dt="2025-11-10T12:09:56.875" v="106" actId="20577"/>
        <pc:sldMkLst>
          <pc:docMk/>
          <pc:sldMk cId="4040755483" sldId="264"/>
        </pc:sldMkLst>
        <pc:spChg chg="mod">
          <ac:chgData name="Lene Øster" userId="S::lleo@aarhus.dk::721d6dbc-05a9-4639-b338-dfb8c608da7a" providerId="AD" clId="Web-{F67B8823-AF5A-83C6-8E4E-BA06507448A8}" dt="2025-11-10T12:09:56.875" v="106" actId="20577"/>
          <ac:spMkLst>
            <pc:docMk/>
            <pc:sldMk cId="4040755483" sldId="264"/>
            <ac:spMk id="3" creationId="{E1E444C5-FFDC-D94C-6DDD-451B7C5AFD47}"/>
          </ac:spMkLst>
        </pc:spChg>
      </pc:sldChg>
      <pc:sldChg chg="modSp">
        <pc:chgData name="Lene Øster" userId="S::lleo@aarhus.dk::721d6dbc-05a9-4639-b338-dfb8c608da7a" providerId="AD" clId="Web-{F67B8823-AF5A-83C6-8E4E-BA06507448A8}" dt="2025-11-10T12:10:54.985" v="108" actId="20577"/>
        <pc:sldMkLst>
          <pc:docMk/>
          <pc:sldMk cId="2964268961" sldId="265"/>
        </pc:sldMkLst>
        <pc:spChg chg="mod">
          <ac:chgData name="Lene Øster" userId="S::lleo@aarhus.dk::721d6dbc-05a9-4639-b338-dfb8c608da7a" providerId="AD" clId="Web-{F67B8823-AF5A-83C6-8E4E-BA06507448A8}" dt="2025-11-10T12:10:54.985" v="108" actId="20577"/>
          <ac:spMkLst>
            <pc:docMk/>
            <pc:sldMk cId="2964268961" sldId="265"/>
            <ac:spMk id="2" creationId="{867C2AC4-70C6-D66F-0E22-67D9F80B6C5A}"/>
          </ac:spMkLst>
        </pc:spChg>
      </pc:sldChg>
      <pc:sldChg chg="modSp">
        <pc:chgData name="Lene Øster" userId="S::lleo@aarhus.dk::721d6dbc-05a9-4639-b338-dfb8c608da7a" providerId="AD" clId="Web-{F67B8823-AF5A-83C6-8E4E-BA06507448A8}" dt="2025-11-10T12:17:21.614" v="122" actId="20577"/>
        <pc:sldMkLst>
          <pc:docMk/>
          <pc:sldMk cId="3327051404" sldId="266"/>
        </pc:sldMkLst>
        <pc:spChg chg="mod">
          <ac:chgData name="Lene Øster" userId="S::lleo@aarhus.dk::721d6dbc-05a9-4639-b338-dfb8c608da7a" providerId="AD" clId="Web-{F67B8823-AF5A-83C6-8E4E-BA06507448A8}" dt="2025-11-10T12:00:16.958" v="1" actId="20577"/>
          <ac:spMkLst>
            <pc:docMk/>
            <pc:sldMk cId="3327051404" sldId="266"/>
            <ac:spMk id="2" creationId="{059E9808-5441-741D-AFE2-785DC07979A2}"/>
          </ac:spMkLst>
        </pc:spChg>
        <pc:spChg chg="mod">
          <ac:chgData name="Lene Øster" userId="S::lleo@aarhus.dk::721d6dbc-05a9-4639-b338-dfb8c608da7a" providerId="AD" clId="Web-{F67B8823-AF5A-83C6-8E4E-BA06507448A8}" dt="2025-11-10T12:17:21.614" v="122" actId="20577"/>
          <ac:spMkLst>
            <pc:docMk/>
            <pc:sldMk cId="3327051404" sldId="266"/>
            <ac:spMk id="3" creationId="{EF42A92F-517B-BE59-8208-897983D06E5B}"/>
          </ac:spMkLst>
        </pc:spChg>
      </pc:sldChg>
      <pc:sldChg chg="ord">
        <pc:chgData name="Lene Øster" userId="S::lleo@aarhus.dk::721d6dbc-05a9-4639-b338-dfb8c608da7a" providerId="AD" clId="Web-{F67B8823-AF5A-83C6-8E4E-BA06507448A8}" dt="2025-11-10T12:10:43.360" v="107"/>
        <pc:sldMkLst>
          <pc:docMk/>
          <pc:sldMk cId="4226803202" sldId="2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9011352-80D2-D93E-63BD-A3C083BF53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6D85EC1-D904-1BFE-2018-94D4D3701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92C12-C042-4B5D-9D44-06EC42825B42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46CC7D9-B8C5-8BDC-777F-C03B0F0CB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E2706FC-77AA-41E6-573B-4608466026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79CEC-B07C-421F-8C80-C1A1CC57D5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2008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DBF83-8AC1-4A47-AC83-1C5952B3B185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831B0-517B-B549-A319-E35474DE466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209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Kunstrådet, der dækker scenekunst, dans, billedkunst, litteratur og tværgående kunst og kultur (seks rådgivere)</a:t>
            </a:r>
          </a:p>
          <a:p>
            <a:r>
              <a:rPr lang="da-DK"/>
              <a:t>Billedkunstrådet, der dækker alle typer billedkunst og kunstnerisk udsmykning (tre rådgivere)</a:t>
            </a:r>
          </a:p>
          <a:p>
            <a:r>
              <a:rPr lang="da-DK"/>
              <a:t>Musikrådet, der dækker alle musikgenrer og honorarstøtte til spillesteder (fire rådgivere) </a:t>
            </a: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831B0-517B-B549-A319-E35474DE466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2459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/>
              <a:t>Vi ønsker kunstfaglige rådgivere, der:</a:t>
            </a:r>
            <a:endParaRPr lang="da-DK"/>
          </a:p>
          <a:p>
            <a:r>
              <a:rPr lang="da-DK"/>
              <a:t>har en stærk faglighed inden for billedkunst, scenekunst, litteratur eller musik (eller tværgående)</a:t>
            </a:r>
          </a:p>
          <a:p>
            <a:r>
              <a:rPr lang="da-DK"/>
              <a:t>har en kultur- eller kunstfaglig uddannelse eller erfaring fra kunstnerisk eller kulturel praksis</a:t>
            </a:r>
          </a:p>
          <a:p>
            <a:r>
              <a:rPr lang="da-DK"/>
              <a:t>kan vurdere ansøgninger inden for den relevante kunstart – og har interesse i andre kunstarter</a:t>
            </a:r>
          </a:p>
          <a:p>
            <a:r>
              <a:rPr lang="da-DK"/>
              <a:t>har gode relationelle evner og lyst til at indgå i konstruktive drøftelser, dvs. både kan lytte og bidrage.</a:t>
            </a:r>
          </a:p>
          <a:p>
            <a:r>
              <a:rPr lang="da-DK"/>
              <a:t>er orienteret om kulturlivet i Aarhus inden for deres område – og er interesseret i andre områder</a:t>
            </a:r>
          </a:p>
          <a:p>
            <a:r>
              <a:rPr lang="da-DK"/>
              <a:t>har viden om nationale og internationale udviklingstendenser på kunst- og kulturscenen</a:t>
            </a:r>
          </a:p>
          <a:p>
            <a:r>
              <a:rPr lang="da-DK"/>
              <a:t>har analytiske kompetencer og evner til at sætte sig ind i større mængder materiale og arbejde med ansøgningerne i et IT-system</a:t>
            </a:r>
          </a:p>
          <a:p>
            <a:r>
              <a:rPr lang="da-DK"/>
              <a:t>er robust over for kritik og har mod på at begå sig i en politisk sammenhæng</a:t>
            </a:r>
          </a:p>
          <a:p>
            <a:r>
              <a:rPr lang="da-DK"/>
              <a:t>har beslutningskraft og kan formulere og argumentere for sine kunst- og kulturfaglige vurderinger</a:t>
            </a: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831B0-517B-B549-A319-E35474DE466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7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831B0-517B-B549-A319-E35474DE466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46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sv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4721B7-4F62-F134-5953-F98A86689D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560" b="12733"/>
          <a:stretch/>
        </p:blipFill>
        <p:spPr>
          <a:xfrm>
            <a:off x="6389257" y="4876006"/>
            <a:ext cx="2559880" cy="127994"/>
          </a:xfrm>
          <a:prstGeom prst="rect">
            <a:avLst/>
          </a:prstGeom>
        </p:spPr>
      </p:pic>
      <p:pic>
        <p:nvPicPr>
          <p:cNvPr id="6" name="Graphic 8">
            <a:extLst>
              <a:ext uri="{FF2B5EF4-FFF2-40B4-BE49-F238E27FC236}">
                <a16:creationId xmlns:a16="http://schemas.microsoft.com/office/drawing/2014/main" id="{0C466DC8-8606-DCD2-E341-FA10D2A082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8" b="-8"/>
          <a:stretch/>
        </p:blipFill>
        <p:spPr>
          <a:xfrm>
            <a:off x="1504060" y="2643758"/>
            <a:ext cx="5966971" cy="2232248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2EF64121-10E3-9ED1-2FEF-C12F6C2E7C26}"/>
              </a:ext>
            </a:extLst>
          </p:cNvPr>
          <p:cNvSpPr/>
          <p:nvPr userDrawn="1"/>
        </p:nvSpPr>
        <p:spPr>
          <a:xfrm>
            <a:off x="0" y="0"/>
            <a:ext cx="9186863" cy="25680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7" name="Graphic 11">
            <a:extLst>
              <a:ext uri="{FF2B5EF4-FFF2-40B4-BE49-F238E27FC236}">
                <a16:creationId xmlns:a16="http://schemas.microsoft.com/office/drawing/2014/main" id="{1B888913-AE90-1A75-C3B9-10D361289A55}"/>
              </a:ext>
            </a:extLst>
          </p:cNvPr>
          <p:cNvGrpSpPr/>
          <p:nvPr/>
        </p:nvGrpSpPr>
        <p:grpSpPr>
          <a:xfrm rot="-5400000">
            <a:off x="-1615536" y="2356926"/>
            <a:ext cx="4292733" cy="416948"/>
            <a:chOff x="-1595448" y="2393081"/>
            <a:chExt cx="4292733" cy="416948"/>
          </a:xfrm>
          <a:solidFill>
            <a:srgbClr val="000000"/>
          </a:solidFill>
        </p:grpSpPr>
        <p:sp>
          <p:nvSpPr>
            <p:cNvPr id="28" name="Kombinationstegning: figur 27">
              <a:extLst>
                <a:ext uri="{FF2B5EF4-FFF2-40B4-BE49-F238E27FC236}">
                  <a16:creationId xmlns:a16="http://schemas.microsoft.com/office/drawing/2014/main" id="{76111EE9-2B78-5C98-A5F4-1CBA5DDFDACE}"/>
                </a:ext>
              </a:extLst>
            </p:cNvPr>
            <p:cNvSpPr/>
            <p:nvPr/>
          </p:nvSpPr>
          <p:spPr>
            <a:xfrm>
              <a:off x="-1595448" y="2429503"/>
              <a:ext cx="256212" cy="277161"/>
            </a:xfrm>
            <a:custGeom>
              <a:avLst/>
              <a:gdLst>
                <a:gd name="connsiteX0" fmla="*/ 191643 w 256212"/>
                <a:gd name="connsiteY0" fmla="*/ 0 h 277161"/>
                <a:gd name="connsiteX1" fmla="*/ 131094 w 256212"/>
                <a:gd name="connsiteY1" fmla="*/ 216192 h 277161"/>
                <a:gd name="connsiteX2" fmla="*/ 126728 w 256212"/>
                <a:gd name="connsiteY2" fmla="*/ 216192 h 277161"/>
                <a:gd name="connsiteX3" fmla="*/ 70506 w 256212"/>
                <a:gd name="connsiteY3" fmla="*/ 0 h 277161"/>
                <a:gd name="connsiteX4" fmla="*/ 0 w 256212"/>
                <a:gd name="connsiteY4" fmla="*/ 0 h 277161"/>
                <a:gd name="connsiteX5" fmla="*/ 83566 w 256212"/>
                <a:gd name="connsiteY5" fmla="*/ 277162 h 277161"/>
                <a:gd name="connsiteX6" fmla="*/ 173030 w 256212"/>
                <a:gd name="connsiteY6" fmla="*/ 277162 h 277161"/>
                <a:gd name="connsiteX7" fmla="*/ 256213 w 256212"/>
                <a:gd name="connsiteY7" fmla="*/ 0 h 27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212" h="277161">
                  <a:moveTo>
                    <a:pt x="191643" y="0"/>
                  </a:moveTo>
                  <a:lnTo>
                    <a:pt x="131094" y="216192"/>
                  </a:lnTo>
                  <a:lnTo>
                    <a:pt x="126728" y="216192"/>
                  </a:lnTo>
                  <a:lnTo>
                    <a:pt x="70506" y="0"/>
                  </a:lnTo>
                  <a:lnTo>
                    <a:pt x="0" y="0"/>
                  </a:lnTo>
                  <a:lnTo>
                    <a:pt x="83566" y="277162"/>
                  </a:lnTo>
                  <a:lnTo>
                    <a:pt x="173030" y="277162"/>
                  </a:lnTo>
                  <a:lnTo>
                    <a:pt x="256213" y="0"/>
                  </a:lnTo>
                  <a:close/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9" name="Kombinationstegning: figur 28">
              <a:extLst>
                <a:ext uri="{FF2B5EF4-FFF2-40B4-BE49-F238E27FC236}">
                  <a16:creationId xmlns:a16="http://schemas.microsoft.com/office/drawing/2014/main" id="{3A494247-ADEA-F69B-60D4-5E7CC20427C4}"/>
                </a:ext>
              </a:extLst>
            </p:cNvPr>
            <p:cNvSpPr/>
            <p:nvPr/>
          </p:nvSpPr>
          <p:spPr>
            <a:xfrm>
              <a:off x="-1331422" y="2393081"/>
              <a:ext cx="243919" cy="318331"/>
            </a:xfrm>
            <a:custGeom>
              <a:avLst/>
              <a:gdLst>
                <a:gd name="connsiteX0" fmla="*/ 42779 w 243919"/>
                <a:gd name="connsiteY0" fmla="*/ 43545 h 318331"/>
                <a:gd name="connsiteX1" fmla="*/ 88736 w 243919"/>
                <a:gd name="connsiteY1" fmla="*/ 0 h 318331"/>
                <a:gd name="connsiteX2" fmla="*/ 134655 w 243919"/>
                <a:gd name="connsiteY2" fmla="*/ 43545 h 318331"/>
                <a:gd name="connsiteX3" fmla="*/ 88736 w 243919"/>
                <a:gd name="connsiteY3" fmla="*/ 87089 h 318331"/>
                <a:gd name="connsiteX4" fmla="*/ 42779 w 243919"/>
                <a:gd name="connsiteY4" fmla="*/ 43545 h 318331"/>
                <a:gd name="connsiteX5" fmla="*/ 57026 w 243919"/>
                <a:gd name="connsiteY5" fmla="*/ 231626 h 318331"/>
                <a:gd name="connsiteX6" fmla="*/ 57026 w 243919"/>
                <a:gd name="connsiteY6" fmla="*/ 169047 h 318331"/>
                <a:gd name="connsiteX7" fmla="*/ 0 w 243919"/>
                <a:gd name="connsiteY7" fmla="*/ 180115 h 318331"/>
                <a:gd name="connsiteX8" fmla="*/ 0 w 243919"/>
                <a:gd name="connsiteY8" fmla="*/ 121557 h 318331"/>
                <a:gd name="connsiteX9" fmla="*/ 120370 w 243919"/>
                <a:gd name="connsiteY9" fmla="*/ 101374 h 318331"/>
                <a:gd name="connsiteX10" fmla="*/ 120370 w 243919"/>
                <a:gd name="connsiteY10" fmla="*/ 226494 h 318331"/>
                <a:gd name="connsiteX11" fmla="*/ 147294 w 243919"/>
                <a:gd name="connsiteY11" fmla="*/ 262915 h 318331"/>
                <a:gd name="connsiteX12" fmla="*/ 180958 w 243919"/>
                <a:gd name="connsiteY12" fmla="*/ 231626 h 318331"/>
                <a:gd name="connsiteX13" fmla="*/ 189268 w 243919"/>
                <a:gd name="connsiteY13" fmla="*/ 202328 h 318331"/>
                <a:gd name="connsiteX14" fmla="*/ 243919 w 243919"/>
                <a:gd name="connsiteY14" fmla="*/ 216574 h 318331"/>
                <a:gd name="connsiteX15" fmla="*/ 237983 w 243919"/>
                <a:gd name="connsiteY15" fmla="*/ 235187 h 318331"/>
                <a:gd name="connsiteX16" fmla="*/ 142545 w 243919"/>
                <a:gd name="connsiteY16" fmla="*/ 318332 h 318331"/>
                <a:gd name="connsiteX17" fmla="*/ 57026 w 243919"/>
                <a:gd name="connsiteY17" fmla="*/ 231626 h 31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3919" h="318331">
                  <a:moveTo>
                    <a:pt x="42779" y="43545"/>
                  </a:moveTo>
                  <a:cubicBezTo>
                    <a:pt x="42779" y="18613"/>
                    <a:pt x="62196" y="0"/>
                    <a:pt x="88736" y="0"/>
                  </a:cubicBezTo>
                  <a:cubicBezTo>
                    <a:pt x="115277" y="0"/>
                    <a:pt x="134655" y="18613"/>
                    <a:pt x="134655" y="43545"/>
                  </a:cubicBezTo>
                  <a:cubicBezTo>
                    <a:pt x="134655" y="68898"/>
                    <a:pt x="115238" y="87089"/>
                    <a:pt x="88736" y="87089"/>
                  </a:cubicBezTo>
                  <a:cubicBezTo>
                    <a:pt x="62196" y="87089"/>
                    <a:pt x="42779" y="68860"/>
                    <a:pt x="42779" y="43545"/>
                  </a:cubicBezTo>
                  <a:moveTo>
                    <a:pt x="57026" y="231626"/>
                  </a:moveTo>
                  <a:lnTo>
                    <a:pt x="57026" y="169047"/>
                  </a:lnTo>
                  <a:lnTo>
                    <a:pt x="0" y="180115"/>
                  </a:lnTo>
                  <a:lnTo>
                    <a:pt x="0" y="121557"/>
                  </a:lnTo>
                  <a:lnTo>
                    <a:pt x="120370" y="101374"/>
                  </a:lnTo>
                  <a:lnTo>
                    <a:pt x="120370" y="226494"/>
                  </a:lnTo>
                  <a:cubicBezTo>
                    <a:pt x="120370" y="252651"/>
                    <a:pt x="131055" y="262915"/>
                    <a:pt x="147294" y="262915"/>
                  </a:cubicBezTo>
                  <a:cubicBezTo>
                    <a:pt x="166711" y="262915"/>
                    <a:pt x="176209" y="248247"/>
                    <a:pt x="180958" y="231626"/>
                  </a:cubicBezTo>
                  <a:lnTo>
                    <a:pt x="189268" y="202328"/>
                  </a:lnTo>
                  <a:lnTo>
                    <a:pt x="243919" y="216574"/>
                  </a:lnTo>
                  <a:lnTo>
                    <a:pt x="237983" y="235187"/>
                  </a:lnTo>
                  <a:cubicBezTo>
                    <a:pt x="218183" y="296962"/>
                    <a:pt x="182949" y="318332"/>
                    <a:pt x="142545" y="318332"/>
                  </a:cubicBezTo>
                  <a:cubicBezTo>
                    <a:pt x="95860" y="318332"/>
                    <a:pt x="57026" y="291792"/>
                    <a:pt x="57026" y="231626"/>
                  </a:cubicBezTo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0" name="Kombinationstegning: figur 29">
              <a:extLst>
                <a:ext uri="{FF2B5EF4-FFF2-40B4-BE49-F238E27FC236}">
                  <a16:creationId xmlns:a16="http://schemas.microsoft.com/office/drawing/2014/main" id="{0BEBB546-BA0C-EB79-11BB-0C9082B012FA}"/>
                </a:ext>
              </a:extLst>
            </p:cNvPr>
            <p:cNvSpPr/>
            <p:nvPr/>
          </p:nvSpPr>
          <p:spPr>
            <a:xfrm>
              <a:off x="-940860" y="2404954"/>
              <a:ext cx="257400" cy="307263"/>
            </a:xfrm>
            <a:custGeom>
              <a:avLst/>
              <a:gdLst>
                <a:gd name="connsiteX0" fmla="*/ 192485 w 257400"/>
                <a:gd name="connsiteY0" fmla="*/ 192830 h 307263"/>
                <a:gd name="connsiteX1" fmla="*/ 148136 w 257400"/>
                <a:gd name="connsiteY1" fmla="*/ 142162 h 307263"/>
                <a:gd name="connsiteX2" fmla="*/ 81613 w 257400"/>
                <a:gd name="connsiteY2" fmla="*/ 169889 h 307263"/>
                <a:gd name="connsiteX3" fmla="*/ 141013 w 257400"/>
                <a:gd name="connsiteY3" fmla="*/ 250277 h 307263"/>
                <a:gd name="connsiteX4" fmla="*/ 192485 w 257400"/>
                <a:gd name="connsiteY4" fmla="*/ 192830 h 307263"/>
                <a:gd name="connsiteX5" fmla="*/ 18230 w 257400"/>
                <a:gd name="connsiteY5" fmla="*/ 204702 h 307263"/>
                <a:gd name="connsiteX6" fmla="*/ 18230 w 257400"/>
                <a:gd name="connsiteY6" fmla="*/ 9115 h 307263"/>
                <a:gd name="connsiteX7" fmla="*/ 81574 w 257400"/>
                <a:gd name="connsiteY7" fmla="*/ 0 h 307263"/>
                <a:gd name="connsiteX8" fmla="*/ 81574 w 257400"/>
                <a:gd name="connsiteY8" fmla="*/ 142162 h 307263"/>
                <a:gd name="connsiteX9" fmla="*/ 87128 w 257400"/>
                <a:gd name="connsiteY9" fmla="*/ 142162 h 307263"/>
                <a:gd name="connsiteX10" fmla="*/ 169889 w 257400"/>
                <a:gd name="connsiteY10" fmla="*/ 83949 h 307263"/>
                <a:gd name="connsiteX11" fmla="*/ 257400 w 257400"/>
                <a:gd name="connsiteY11" fmla="*/ 189268 h 307263"/>
                <a:gd name="connsiteX12" fmla="*/ 156447 w 257400"/>
                <a:gd name="connsiteY12" fmla="*/ 307264 h 307263"/>
                <a:gd name="connsiteX13" fmla="*/ 78817 w 257400"/>
                <a:gd name="connsiteY13" fmla="*/ 244302 h 307263"/>
                <a:gd name="connsiteX14" fmla="*/ 74068 w 257400"/>
                <a:gd name="connsiteY14" fmla="*/ 244302 h 307263"/>
                <a:gd name="connsiteX15" fmla="*/ 63766 w 257400"/>
                <a:gd name="connsiteY15" fmla="*/ 301711 h 307263"/>
                <a:gd name="connsiteX16" fmla="*/ 0 w 257400"/>
                <a:gd name="connsiteY16" fmla="*/ 301711 h 307263"/>
                <a:gd name="connsiteX17" fmla="*/ 18230 w 257400"/>
                <a:gd name="connsiteY17" fmla="*/ 204702 h 30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7400" h="307263">
                  <a:moveTo>
                    <a:pt x="192485" y="192830"/>
                  </a:moveTo>
                  <a:cubicBezTo>
                    <a:pt x="192485" y="155604"/>
                    <a:pt x="174255" y="142162"/>
                    <a:pt x="148136" y="142162"/>
                  </a:cubicBezTo>
                  <a:cubicBezTo>
                    <a:pt x="118034" y="142162"/>
                    <a:pt x="92298" y="159970"/>
                    <a:pt x="81613" y="169889"/>
                  </a:cubicBezTo>
                  <a:cubicBezTo>
                    <a:pt x="81613" y="229289"/>
                    <a:pt x="106966" y="250277"/>
                    <a:pt x="141013" y="250277"/>
                  </a:cubicBezTo>
                  <a:cubicBezTo>
                    <a:pt x="174255" y="250238"/>
                    <a:pt x="192485" y="230438"/>
                    <a:pt x="192485" y="192830"/>
                  </a:cubicBezTo>
                  <a:moveTo>
                    <a:pt x="18230" y="204702"/>
                  </a:moveTo>
                  <a:lnTo>
                    <a:pt x="18230" y="9115"/>
                  </a:lnTo>
                  <a:lnTo>
                    <a:pt x="81574" y="0"/>
                  </a:lnTo>
                  <a:lnTo>
                    <a:pt x="81574" y="142162"/>
                  </a:lnTo>
                  <a:lnTo>
                    <a:pt x="87128" y="142162"/>
                  </a:lnTo>
                  <a:cubicBezTo>
                    <a:pt x="105357" y="101374"/>
                    <a:pt x="132281" y="83949"/>
                    <a:pt x="169889" y="83949"/>
                  </a:cubicBezTo>
                  <a:cubicBezTo>
                    <a:pt x="216613" y="83949"/>
                    <a:pt x="257400" y="112864"/>
                    <a:pt x="257400" y="189268"/>
                  </a:cubicBezTo>
                  <a:cubicBezTo>
                    <a:pt x="257400" y="270421"/>
                    <a:pt x="211060" y="307264"/>
                    <a:pt x="156447" y="307264"/>
                  </a:cubicBezTo>
                  <a:cubicBezTo>
                    <a:pt x="116043" y="307264"/>
                    <a:pt x="91915" y="287081"/>
                    <a:pt x="78817" y="244302"/>
                  </a:cubicBezTo>
                  <a:lnTo>
                    <a:pt x="74068" y="244302"/>
                  </a:lnTo>
                  <a:lnTo>
                    <a:pt x="63766" y="301711"/>
                  </a:lnTo>
                  <a:lnTo>
                    <a:pt x="0" y="301711"/>
                  </a:lnTo>
                  <a:lnTo>
                    <a:pt x="18230" y="204702"/>
                  </a:lnTo>
                  <a:close/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1" name="Kombinationstegning: figur 30">
              <a:extLst>
                <a:ext uri="{FF2B5EF4-FFF2-40B4-BE49-F238E27FC236}">
                  <a16:creationId xmlns:a16="http://schemas.microsoft.com/office/drawing/2014/main" id="{BA944CEC-9FB0-4D5E-B5F7-425C510FF28E}"/>
                </a:ext>
              </a:extLst>
            </p:cNvPr>
            <p:cNvSpPr/>
            <p:nvPr/>
          </p:nvSpPr>
          <p:spPr>
            <a:xfrm>
              <a:off x="-659869" y="2488903"/>
              <a:ext cx="241544" cy="222510"/>
            </a:xfrm>
            <a:custGeom>
              <a:avLst/>
              <a:gdLst>
                <a:gd name="connsiteX0" fmla="*/ 178162 w 241544"/>
                <a:gd name="connsiteY0" fmla="*/ 96204 h 222510"/>
                <a:gd name="connsiteX1" fmla="*/ 122323 w 241544"/>
                <a:gd name="connsiteY1" fmla="*/ 53043 h 222510"/>
                <a:gd name="connsiteX2" fmla="*/ 66102 w 241544"/>
                <a:gd name="connsiteY2" fmla="*/ 96204 h 222510"/>
                <a:gd name="connsiteX3" fmla="*/ 178162 w 241544"/>
                <a:gd name="connsiteY3" fmla="*/ 96204 h 222510"/>
                <a:gd name="connsiteX4" fmla="*/ 0 w 241544"/>
                <a:gd name="connsiteY4" fmla="*/ 113247 h 222510"/>
                <a:gd name="connsiteX5" fmla="*/ 121979 w 241544"/>
                <a:gd name="connsiteY5" fmla="*/ 0 h 222510"/>
                <a:gd name="connsiteX6" fmla="*/ 241545 w 241544"/>
                <a:gd name="connsiteY6" fmla="*/ 125502 h 222510"/>
                <a:gd name="connsiteX7" fmla="*/ 66140 w 241544"/>
                <a:gd name="connsiteY7" fmla="*/ 125502 h 222510"/>
                <a:gd name="connsiteX8" fmla="*/ 131094 w 241544"/>
                <a:gd name="connsiteY8" fmla="*/ 169468 h 222510"/>
                <a:gd name="connsiteX9" fmla="*/ 204740 w 241544"/>
                <a:gd name="connsiteY9" fmla="*/ 144919 h 222510"/>
                <a:gd name="connsiteX10" fmla="*/ 231664 w 241544"/>
                <a:gd name="connsiteY10" fmla="*/ 190838 h 222510"/>
                <a:gd name="connsiteX11" fmla="*/ 125923 w 241544"/>
                <a:gd name="connsiteY11" fmla="*/ 222511 h 222510"/>
                <a:gd name="connsiteX12" fmla="*/ 0 w 241544"/>
                <a:gd name="connsiteY12" fmla="*/ 113247 h 22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544" h="222510">
                  <a:moveTo>
                    <a:pt x="178162" y="96204"/>
                  </a:moveTo>
                  <a:cubicBezTo>
                    <a:pt x="171843" y="67672"/>
                    <a:pt x="153230" y="53043"/>
                    <a:pt x="122323" y="53043"/>
                  </a:cubicBezTo>
                  <a:cubicBezTo>
                    <a:pt x="89847" y="53043"/>
                    <a:pt x="70851" y="68477"/>
                    <a:pt x="66102" y="96204"/>
                  </a:cubicBezTo>
                  <a:lnTo>
                    <a:pt x="178162" y="96204"/>
                  </a:lnTo>
                  <a:close/>
                  <a:moveTo>
                    <a:pt x="0" y="113247"/>
                  </a:moveTo>
                  <a:cubicBezTo>
                    <a:pt x="0" y="55838"/>
                    <a:pt x="35617" y="0"/>
                    <a:pt x="121979" y="0"/>
                  </a:cubicBezTo>
                  <a:cubicBezTo>
                    <a:pt x="197617" y="0"/>
                    <a:pt x="237600" y="41974"/>
                    <a:pt x="241545" y="125502"/>
                  </a:cubicBezTo>
                  <a:lnTo>
                    <a:pt x="66140" y="125502"/>
                  </a:lnTo>
                  <a:cubicBezTo>
                    <a:pt x="71694" y="158745"/>
                    <a:pt x="97813" y="169468"/>
                    <a:pt x="131094" y="169468"/>
                  </a:cubicBezTo>
                  <a:cubicBezTo>
                    <a:pt x="158017" y="169468"/>
                    <a:pt x="178621" y="162345"/>
                    <a:pt x="204740" y="144919"/>
                  </a:cubicBezTo>
                  <a:lnTo>
                    <a:pt x="231664" y="190838"/>
                  </a:lnTo>
                  <a:cubicBezTo>
                    <a:pt x="199992" y="213013"/>
                    <a:pt x="165140" y="222511"/>
                    <a:pt x="125923" y="222511"/>
                  </a:cubicBezTo>
                  <a:cubicBezTo>
                    <a:pt x="34430" y="222511"/>
                    <a:pt x="0" y="169851"/>
                    <a:pt x="0" y="113247"/>
                  </a:cubicBezTo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2" name="Kombinationstegning: figur 31">
              <a:extLst>
                <a:ext uri="{FF2B5EF4-FFF2-40B4-BE49-F238E27FC236}">
                  <a16:creationId xmlns:a16="http://schemas.microsoft.com/office/drawing/2014/main" id="{B3520040-228F-D27B-1242-F365DD53E2E4}"/>
                </a:ext>
              </a:extLst>
            </p:cNvPr>
            <p:cNvSpPr/>
            <p:nvPr/>
          </p:nvSpPr>
          <p:spPr>
            <a:xfrm>
              <a:off x="-418018" y="2494456"/>
              <a:ext cx="248668" cy="212208"/>
            </a:xfrm>
            <a:custGeom>
              <a:avLst/>
              <a:gdLst>
                <a:gd name="connsiteX0" fmla="*/ 0 w 248668"/>
                <a:gd name="connsiteY0" fmla="*/ 0 h 212208"/>
                <a:gd name="connsiteX1" fmla="*/ 70468 w 248668"/>
                <a:gd name="connsiteY1" fmla="*/ 0 h 212208"/>
                <a:gd name="connsiteX2" fmla="*/ 125119 w 248668"/>
                <a:gd name="connsiteY2" fmla="*/ 156791 h 212208"/>
                <a:gd name="connsiteX3" fmla="*/ 128298 w 248668"/>
                <a:gd name="connsiteY3" fmla="*/ 156791 h 212208"/>
                <a:gd name="connsiteX4" fmla="*/ 186511 w 248668"/>
                <a:gd name="connsiteY4" fmla="*/ 0 h 212208"/>
                <a:gd name="connsiteX5" fmla="*/ 248668 w 248668"/>
                <a:gd name="connsiteY5" fmla="*/ 0 h 212208"/>
                <a:gd name="connsiteX6" fmla="*/ 160775 w 248668"/>
                <a:gd name="connsiteY6" fmla="*/ 212209 h 212208"/>
                <a:gd name="connsiteX7" fmla="*/ 87511 w 248668"/>
                <a:gd name="connsiteY7" fmla="*/ 212209 h 21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668" h="212208">
                  <a:moveTo>
                    <a:pt x="0" y="0"/>
                  </a:moveTo>
                  <a:lnTo>
                    <a:pt x="70468" y="0"/>
                  </a:lnTo>
                  <a:lnTo>
                    <a:pt x="125119" y="156791"/>
                  </a:lnTo>
                  <a:lnTo>
                    <a:pt x="128298" y="156791"/>
                  </a:lnTo>
                  <a:lnTo>
                    <a:pt x="186511" y="0"/>
                  </a:lnTo>
                  <a:lnTo>
                    <a:pt x="248668" y="0"/>
                  </a:lnTo>
                  <a:lnTo>
                    <a:pt x="160775" y="212209"/>
                  </a:lnTo>
                  <a:lnTo>
                    <a:pt x="87511" y="212209"/>
                  </a:lnTo>
                  <a:close/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3" name="Kombinationstegning: figur 32">
              <a:extLst>
                <a:ext uri="{FF2B5EF4-FFF2-40B4-BE49-F238E27FC236}">
                  <a16:creationId xmlns:a16="http://schemas.microsoft.com/office/drawing/2014/main" id="{A5CBD70E-54C3-C517-D299-1B4C968DB43E}"/>
                </a:ext>
              </a:extLst>
            </p:cNvPr>
            <p:cNvSpPr/>
            <p:nvPr/>
          </p:nvSpPr>
          <p:spPr>
            <a:xfrm>
              <a:off x="-161192" y="2488903"/>
              <a:ext cx="284323" cy="223314"/>
            </a:xfrm>
            <a:custGeom>
              <a:avLst/>
              <a:gdLst>
                <a:gd name="connsiteX0" fmla="*/ 226149 w 284323"/>
                <a:gd name="connsiteY0" fmla="*/ 96204 h 223314"/>
                <a:gd name="connsiteX1" fmla="*/ 200796 w 284323"/>
                <a:gd name="connsiteY1" fmla="*/ 46302 h 223314"/>
                <a:gd name="connsiteX2" fmla="*/ 166749 w 284323"/>
                <a:gd name="connsiteY2" fmla="*/ 96204 h 223314"/>
                <a:gd name="connsiteX3" fmla="*/ 226149 w 284323"/>
                <a:gd name="connsiteY3" fmla="*/ 96204 h 223314"/>
                <a:gd name="connsiteX4" fmla="*/ 109723 w 284323"/>
                <a:gd name="connsiteY4" fmla="*/ 138983 h 223314"/>
                <a:gd name="connsiteX5" fmla="*/ 109723 w 284323"/>
                <a:gd name="connsiteY5" fmla="*/ 105319 h 223314"/>
                <a:gd name="connsiteX6" fmla="*/ 85174 w 284323"/>
                <a:gd name="connsiteY6" fmla="*/ 117996 h 223314"/>
                <a:gd name="connsiteX7" fmla="*/ 64992 w 284323"/>
                <a:gd name="connsiteY7" fmla="*/ 152464 h 223314"/>
                <a:gd name="connsiteX8" fmla="*/ 82034 w 284323"/>
                <a:gd name="connsiteY8" fmla="*/ 177013 h 223314"/>
                <a:gd name="connsiteX9" fmla="*/ 109723 w 284323"/>
                <a:gd name="connsiteY9" fmla="*/ 138983 h 223314"/>
                <a:gd name="connsiteX10" fmla="*/ 129906 w 284323"/>
                <a:gd name="connsiteY10" fmla="*/ 178966 h 223314"/>
                <a:gd name="connsiteX11" fmla="*/ 125540 w 284323"/>
                <a:gd name="connsiteY11" fmla="*/ 178966 h 223314"/>
                <a:gd name="connsiteX12" fmla="*/ 62962 w 284323"/>
                <a:gd name="connsiteY12" fmla="*/ 222511 h 223314"/>
                <a:gd name="connsiteX13" fmla="*/ 7123 w 284323"/>
                <a:gd name="connsiteY13" fmla="*/ 162345 h 223314"/>
                <a:gd name="connsiteX14" fmla="*/ 106123 w 284323"/>
                <a:gd name="connsiteY14" fmla="*/ 92260 h 223314"/>
                <a:gd name="connsiteX15" fmla="*/ 109685 w 284323"/>
                <a:gd name="connsiteY15" fmla="*/ 89885 h 223314"/>
                <a:gd name="connsiteX16" fmla="*/ 82379 w 284323"/>
                <a:gd name="connsiteY16" fmla="*/ 47911 h 223314"/>
                <a:gd name="connsiteX17" fmla="*/ 24549 w 284323"/>
                <a:gd name="connsiteY17" fmla="*/ 73647 h 223314"/>
                <a:gd name="connsiteX18" fmla="*/ 0 w 284323"/>
                <a:gd name="connsiteY18" fmla="*/ 36421 h 223314"/>
                <a:gd name="connsiteX19" fmla="*/ 89081 w 284323"/>
                <a:gd name="connsiteY19" fmla="*/ 0 h 223314"/>
                <a:gd name="connsiteX20" fmla="*/ 142928 w 284323"/>
                <a:gd name="connsiteY20" fmla="*/ 22557 h 223314"/>
                <a:gd name="connsiteX21" fmla="*/ 200336 w 284323"/>
                <a:gd name="connsiteY21" fmla="*/ 0 h 223314"/>
                <a:gd name="connsiteX22" fmla="*/ 277966 w 284323"/>
                <a:gd name="connsiteY22" fmla="*/ 123128 h 223314"/>
                <a:gd name="connsiteX23" fmla="*/ 167094 w 284323"/>
                <a:gd name="connsiteY23" fmla="*/ 123128 h 223314"/>
                <a:gd name="connsiteX24" fmla="*/ 211060 w 284323"/>
                <a:gd name="connsiteY24" fmla="*/ 177396 h 223314"/>
                <a:gd name="connsiteX25" fmla="*/ 260962 w 284323"/>
                <a:gd name="connsiteY25" fmla="*/ 156792 h 223314"/>
                <a:gd name="connsiteX26" fmla="*/ 284324 w 284323"/>
                <a:gd name="connsiteY26" fmla="*/ 192409 h 223314"/>
                <a:gd name="connsiteX27" fmla="*/ 205545 w 284323"/>
                <a:gd name="connsiteY27" fmla="*/ 223315 h 223314"/>
                <a:gd name="connsiteX28" fmla="*/ 129906 w 284323"/>
                <a:gd name="connsiteY28" fmla="*/ 178966 h 22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4323" h="223314">
                  <a:moveTo>
                    <a:pt x="226149" y="96204"/>
                  </a:moveTo>
                  <a:cubicBezTo>
                    <a:pt x="226532" y="63345"/>
                    <a:pt x="221783" y="46302"/>
                    <a:pt x="200796" y="46302"/>
                  </a:cubicBezTo>
                  <a:cubicBezTo>
                    <a:pt x="179004" y="46302"/>
                    <a:pt x="168702" y="65298"/>
                    <a:pt x="166749" y="96204"/>
                  </a:cubicBezTo>
                  <a:lnTo>
                    <a:pt x="226149" y="96204"/>
                  </a:lnTo>
                  <a:close/>
                  <a:moveTo>
                    <a:pt x="109723" y="138983"/>
                  </a:moveTo>
                  <a:lnTo>
                    <a:pt x="109723" y="105319"/>
                  </a:lnTo>
                  <a:cubicBezTo>
                    <a:pt x="99421" y="109302"/>
                    <a:pt x="91111" y="114051"/>
                    <a:pt x="85174" y="117996"/>
                  </a:cubicBezTo>
                  <a:cubicBezTo>
                    <a:pt x="71311" y="127111"/>
                    <a:pt x="64992" y="137374"/>
                    <a:pt x="64992" y="152464"/>
                  </a:cubicBezTo>
                  <a:cubicBezTo>
                    <a:pt x="64992" y="169085"/>
                    <a:pt x="72498" y="177013"/>
                    <a:pt x="82034" y="177013"/>
                  </a:cubicBezTo>
                  <a:cubicBezTo>
                    <a:pt x="97851" y="176974"/>
                    <a:pt x="109723" y="158362"/>
                    <a:pt x="109723" y="138983"/>
                  </a:cubicBezTo>
                  <a:moveTo>
                    <a:pt x="129906" y="178966"/>
                  </a:moveTo>
                  <a:lnTo>
                    <a:pt x="125540" y="178966"/>
                  </a:lnTo>
                  <a:cubicBezTo>
                    <a:pt x="118417" y="208264"/>
                    <a:pt x="88315" y="222511"/>
                    <a:pt x="62962" y="222511"/>
                  </a:cubicBezTo>
                  <a:cubicBezTo>
                    <a:pt x="30102" y="222511"/>
                    <a:pt x="7123" y="201140"/>
                    <a:pt x="7123" y="162345"/>
                  </a:cubicBezTo>
                  <a:cubicBezTo>
                    <a:pt x="7123" y="106928"/>
                    <a:pt x="54230" y="84332"/>
                    <a:pt x="106123" y="92260"/>
                  </a:cubicBezTo>
                  <a:lnTo>
                    <a:pt x="109685" y="89885"/>
                  </a:lnTo>
                  <a:cubicBezTo>
                    <a:pt x="109685" y="57409"/>
                    <a:pt x="100187" y="47911"/>
                    <a:pt x="82379" y="47911"/>
                  </a:cubicBezTo>
                  <a:cubicBezTo>
                    <a:pt x="65336" y="47911"/>
                    <a:pt x="44349" y="57026"/>
                    <a:pt x="24549" y="73647"/>
                  </a:cubicBezTo>
                  <a:lnTo>
                    <a:pt x="0" y="36421"/>
                  </a:lnTo>
                  <a:cubicBezTo>
                    <a:pt x="25353" y="15051"/>
                    <a:pt x="59017" y="0"/>
                    <a:pt x="89081" y="0"/>
                  </a:cubicBezTo>
                  <a:cubicBezTo>
                    <a:pt x="112060" y="0"/>
                    <a:pt x="130672" y="8694"/>
                    <a:pt x="142928" y="22557"/>
                  </a:cubicBezTo>
                  <a:cubicBezTo>
                    <a:pt x="155987" y="8694"/>
                    <a:pt x="174600" y="0"/>
                    <a:pt x="200336" y="0"/>
                  </a:cubicBezTo>
                  <a:cubicBezTo>
                    <a:pt x="255753" y="0"/>
                    <a:pt x="279919" y="38796"/>
                    <a:pt x="277966" y="123128"/>
                  </a:cubicBezTo>
                  <a:lnTo>
                    <a:pt x="167094" y="123128"/>
                  </a:lnTo>
                  <a:cubicBezTo>
                    <a:pt x="170272" y="159549"/>
                    <a:pt x="185323" y="177396"/>
                    <a:pt x="211060" y="177396"/>
                  </a:cubicBezTo>
                  <a:cubicBezTo>
                    <a:pt x="224119" y="177396"/>
                    <a:pt x="239553" y="173413"/>
                    <a:pt x="260962" y="156792"/>
                  </a:cubicBezTo>
                  <a:lnTo>
                    <a:pt x="284324" y="192409"/>
                  </a:lnTo>
                  <a:cubicBezTo>
                    <a:pt x="258587" y="214966"/>
                    <a:pt x="230860" y="223315"/>
                    <a:pt x="205545" y="223315"/>
                  </a:cubicBezTo>
                  <a:cubicBezTo>
                    <a:pt x="173490" y="223315"/>
                    <a:pt x="145762" y="209451"/>
                    <a:pt x="129906" y="178966"/>
                  </a:cubicBezTo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4" name="Kombinationstegning: figur 33">
              <a:extLst>
                <a:ext uri="{FF2B5EF4-FFF2-40B4-BE49-F238E27FC236}">
                  <a16:creationId xmlns:a16="http://schemas.microsoft.com/office/drawing/2014/main" id="{C2C4AAFB-ED04-98AA-1859-4C9C0856C7A9}"/>
                </a:ext>
              </a:extLst>
            </p:cNvPr>
            <p:cNvSpPr/>
            <p:nvPr/>
          </p:nvSpPr>
          <p:spPr>
            <a:xfrm>
              <a:off x="141475" y="2433869"/>
              <a:ext cx="258165" cy="376161"/>
            </a:xfrm>
            <a:custGeom>
              <a:avLst/>
              <a:gdLst>
                <a:gd name="connsiteX0" fmla="*/ 162383 w 258165"/>
                <a:gd name="connsiteY0" fmla="*/ 139366 h 376161"/>
                <a:gd name="connsiteX1" fmla="*/ 118838 w 258165"/>
                <a:gd name="connsiteY1" fmla="*/ 98962 h 376161"/>
                <a:gd name="connsiteX2" fmla="*/ 74489 w 258165"/>
                <a:gd name="connsiteY2" fmla="*/ 139749 h 376161"/>
                <a:gd name="connsiteX3" fmla="*/ 118455 w 258165"/>
                <a:gd name="connsiteY3" fmla="*/ 179732 h 376161"/>
                <a:gd name="connsiteX4" fmla="*/ 162383 w 258165"/>
                <a:gd name="connsiteY4" fmla="*/ 139366 h 376161"/>
                <a:gd name="connsiteX5" fmla="*/ 126153 w 258165"/>
                <a:gd name="connsiteY5" fmla="*/ 335374 h 376161"/>
                <a:gd name="connsiteX6" fmla="*/ 187736 w 258165"/>
                <a:gd name="connsiteY6" fmla="*/ 313200 h 376161"/>
                <a:gd name="connsiteX7" fmla="*/ 146145 w 258165"/>
                <a:gd name="connsiteY7" fmla="*/ 299336 h 376161"/>
                <a:gd name="connsiteX8" fmla="*/ 89119 w 258165"/>
                <a:gd name="connsiteY8" fmla="*/ 299336 h 376161"/>
                <a:gd name="connsiteX9" fmla="*/ 53081 w 258165"/>
                <a:gd name="connsiteY9" fmla="*/ 313583 h 376161"/>
                <a:gd name="connsiteX10" fmla="*/ 126153 w 258165"/>
                <a:gd name="connsiteY10" fmla="*/ 335374 h 376161"/>
                <a:gd name="connsiteX11" fmla="*/ 613 w 258165"/>
                <a:gd name="connsiteY11" fmla="*/ 330626 h 376161"/>
                <a:gd name="connsiteX12" fmla="*/ 47911 w 258165"/>
                <a:gd name="connsiteY12" fmla="*/ 291830 h 376161"/>
                <a:gd name="connsiteX13" fmla="*/ 47911 w 258165"/>
                <a:gd name="connsiteY13" fmla="*/ 286698 h 376161"/>
                <a:gd name="connsiteX14" fmla="*/ 0 w 258165"/>
                <a:gd name="connsiteY14" fmla="*/ 248668 h 376161"/>
                <a:gd name="connsiteX15" fmla="*/ 49481 w 258165"/>
                <a:gd name="connsiteY15" fmla="*/ 209872 h 376161"/>
                <a:gd name="connsiteX16" fmla="*/ 49481 w 258165"/>
                <a:gd name="connsiteY16" fmla="*/ 205506 h 376161"/>
                <a:gd name="connsiteX17" fmla="*/ 15434 w 258165"/>
                <a:gd name="connsiteY17" fmla="*/ 139366 h 376161"/>
                <a:gd name="connsiteX18" fmla="*/ 121557 w 258165"/>
                <a:gd name="connsiteY18" fmla="*/ 55800 h 376161"/>
                <a:gd name="connsiteX19" fmla="*/ 172226 w 258165"/>
                <a:gd name="connsiteY19" fmla="*/ 65719 h 376161"/>
                <a:gd name="connsiteX20" fmla="*/ 165906 w 258165"/>
                <a:gd name="connsiteY20" fmla="*/ 35617 h 376161"/>
                <a:gd name="connsiteX21" fmla="*/ 223315 w 258165"/>
                <a:gd name="connsiteY21" fmla="*/ 0 h 376161"/>
                <a:gd name="connsiteX22" fmla="*/ 258166 w 258165"/>
                <a:gd name="connsiteY22" fmla="*/ 2374 h 376161"/>
                <a:gd name="connsiteX23" fmla="*/ 258166 w 258165"/>
                <a:gd name="connsiteY23" fmla="*/ 54651 h 376161"/>
                <a:gd name="connsiteX24" fmla="*/ 223315 w 258165"/>
                <a:gd name="connsiteY24" fmla="*/ 51894 h 376161"/>
                <a:gd name="connsiteX25" fmla="*/ 194821 w 258165"/>
                <a:gd name="connsiteY25" fmla="*/ 65374 h 376161"/>
                <a:gd name="connsiteX26" fmla="*/ 221362 w 258165"/>
                <a:gd name="connsiteY26" fmla="*/ 138217 h 376161"/>
                <a:gd name="connsiteX27" fmla="*/ 118800 w 258165"/>
                <a:gd name="connsiteY27" fmla="*/ 222932 h 376161"/>
                <a:gd name="connsiteX28" fmla="*/ 101375 w 258165"/>
                <a:gd name="connsiteY28" fmla="*/ 222166 h 376161"/>
                <a:gd name="connsiteX29" fmla="*/ 45153 w 258165"/>
                <a:gd name="connsiteY29" fmla="*/ 230860 h 376161"/>
                <a:gd name="connsiteX30" fmla="*/ 103749 w 258165"/>
                <a:gd name="connsiteY30" fmla="*/ 242349 h 376161"/>
                <a:gd name="connsiteX31" fmla="*/ 146107 w 258165"/>
                <a:gd name="connsiteY31" fmla="*/ 242349 h 376161"/>
                <a:gd name="connsiteX32" fmla="*/ 249472 w 258165"/>
                <a:gd name="connsiteY32" fmla="*/ 300945 h 376161"/>
                <a:gd name="connsiteX33" fmla="*/ 113860 w 258165"/>
                <a:gd name="connsiteY33" fmla="*/ 376162 h 376161"/>
                <a:gd name="connsiteX34" fmla="*/ 613 w 258165"/>
                <a:gd name="connsiteY34" fmla="*/ 330626 h 37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8165" h="376161">
                  <a:moveTo>
                    <a:pt x="162383" y="139366"/>
                  </a:moveTo>
                  <a:cubicBezTo>
                    <a:pt x="162383" y="111255"/>
                    <a:pt x="143387" y="98962"/>
                    <a:pt x="118838" y="98962"/>
                  </a:cubicBezTo>
                  <a:cubicBezTo>
                    <a:pt x="93485" y="98962"/>
                    <a:pt x="74489" y="111638"/>
                    <a:pt x="74489" y="139749"/>
                  </a:cubicBezTo>
                  <a:cubicBezTo>
                    <a:pt x="74489" y="167860"/>
                    <a:pt x="93906" y="179732"/>
                    <a:pt x="118455" y="179732"/>
                  </a:cubicBezTo>
                  <a:cubicBezTo>
                    <a:pt x="143770" y="179732"/>
                    <a:pt x="162383" y="167477"/>
                    <a:pt x="162383" y="139366"/>
                  </a:cubicBezTo>
                  <a:moveTo>
                    <a:pt x="126153" y="335374"/>
                  </a:moveTo>
                  <a:cubicBezTo>
                    <a:pt x="183179" y="335374"/>
                    <a:pt x="187736" y="324689"/>
                    <a:pt x="187736" y="313200"/>
                  </a:cubicBezTo>
                  <a:cubicBezTo>
                    <a:pt x="187736" y="301328"/>
                    <a:pt x="176247" y="299336"/>
                    <a:pt x="146145" y="299336"/>
                  </a:cubicBezTo>
                  <a:lnTo>
                    <a:pt x="89119" y="299336"/>
                  </a:lnTo>
                  <a:cubicBezTo>
                    <a:pt x="69319" y="299336"/>
                    <a:pt x="53081" y="300523"/>
                    <a:pt x="53081" y="313583"/>
                  </a:cubicBezTo>
                  <a:cubicBezTo>
                    <a:pt x="53081" y="329438"/>
                    <a:pt x="83757" y="335374"/>
                    <a:pt x="126153" y="335374"/>
                  </a:cubicBezTo>
                  <a:moveTo>
                    <a:pt x="613" y="330626"/>
                  </a:moveTo>
                  <a:cubicBezTo>
                    <a:pt x="613" y="310021"/>
                    <a:pt x="9536" y="293783"/>
                    <a:pt x="47911" y="291830"/>
                  </a:cubicBezTo>
                  <a:lnTo>
                    <a:pt x="47911" y="286698"/>
                  </a:lnTo>
                  <a:cubicBezTo>
                    <a:pt x="15051" y="284706"/>
                    <a:pt x="0" y="272834"/>
                    <a:pt x="0" y="248668"/>
                  </a:cubicBezTo>
                  <a:cubicBezTo>
                    <a:pt x="0" y="227298"/>
                    <a:pt x="12677" y="214238"/>
                    <a:pt x="49481" y="209872"/>
                  </a:cubicBezTo>
                  <a:lnTo>
                    <a:pt x="49481" y="205506"/>
                  </a:lnTo>
                  <a:cubicBezTo>
                    <a:pt x="26924" y="190838"/>
                    <a:pt x="15434" y="167898"/>
                    <a:pt x="15434" y="139366"/>
                  </a:cubicBezTo>
                  <a:cubicBezTo>
                    <a:pt x="15434" y="89885"/>
                    <a:pt x="50668" y="55800"/>
                    <a:pt x="121557" y="55800"/>
                  </a:cubicBezTo>
                  <a:cubicBezTo>
                    <a:pt x="142162" y="55800"/>
                    <a:pt x="158783" y="59362"/>
                    <a:pt x="172226" y="65719"/>
                  </a:cubicBezTo>
                  <a:cubicBezTo>
                    <a:pt x="168281" y="55034"/>
                    <a:pt x="165906" y="44349"/>
                    <a:pt x="165906" y="35617"/>
                  </a:cubicBezTo>
                  <a:cubicBezTo>
                    <a:pt x="165906" y="11872"/>
                    <a:pt x="185324" y="0"/>
                    <a:pt x="223315" y="0"/>
                  </a:cubicBezTo>
                  <a:cubicBezTo>
                    <a:pt x="233196" y="0"/>
                    <a:pt x="244685" y="804"/>
                    <a:pt x="258166" y="2374"/>
                  </a:cubicBezTo>
                  <a:lnTo>
                    <a:pt x="258166" y="54651"/>
                  </a:lnTo>
                  <a:cubicBezTo>
                    <a:pt x="243919" y="52660"/>
                    <a:pt x="230860" y="51894"/>
                    <a:pt x="223315" y="51894"/>
                  </a:cubicBezTo>
                  <a:cubicBezTo>
                    <a:pt x="205085" y="51894"/>
                    <a:pt x="194821" y="53885"/>
                    <a:pt x="194821" y="65374"/>
                  </a:cubicBezTo>
                  <a:cubicBezTo>
                    <a:pt x="194821" y="83566"/>
                    <a:pt x="221362" y="93868"/>
                    <a:pt x="221362" y="138217"/>
                  </a:cubicBezTo>
                  <a:cubicBezTo>
                    <a:pt x="221362" y="189689"/>
                    <a:pt x="185706" y="222932"/>
                    <a:pt x="118800" y="222932"/>
                  </a:cubicBezTo>
                  <a:cubicBezTo>
                    <a:pt x="112864" y="222932"/>
                    <a:pt x="106928" y="222549"/>
                    <a:pt x="101375" y="222166"/>
                  </a:cubicBezTo>
                  <a:cubicBezTo>
                    <a:pt x="53847" y="218987"/>
                    <a:pt x="45153" y="223353"/>
                    <a:pt x="45153" y="230860"/>
                  </a:cubicBezTo>
                  <a:cubicBezTo>
                    <a:pt x="45153" y="241545"/>
                    <a:pt x="62196" y="242349"/>
                    <a:pt x="103749" y="242349"/>
                  </a:cubicBezTo>
                  <a:lnTo>
                    <a:pt x="146107" y="242349"/>
                  </a:lnTo>
                  <a:cubicBezTo>
                    <a:pt x="220136" y="242349"/>
                    <a:pt x="249472" y="252651"/>
                    <a:pt x="249472" y="300945"/>
                  </a:cubicBezTo>
                  <a:cubicBezTo>
                    <a:pt x="249472" y="350043"/>
                    <a:pt x="225919" y="376162"/>
                    <a:pt x="113860" y="376162"/>
                  </a:cubicBezTo>
                  <a:cubicBezTo>
                    <a:pt x="50515" y="376162"/>
                    <a:pt x="613" y="367851"/>
                    <a:pt x="613" y="330626"/>
                  </a:cubicBezTo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5" name="Kombinationstegning: figur 34">
              <a:extLst>
                <a:ext uri="{FF2B5EF4-FFF2-40B4-BE49-F238E27FC236}">
                  <a16:creationId xmlns:a16="http://schemas.microsoft.com/office/drawing/2014/main" id="{212440F7-FD2B-9F96-74E3-A5CFAA20FE76}"/>
                </a:ext>
              </a:extLst>
            </p:cNvPr>
            <p:cNvSpPr/>
            <p:nvPr/>
          </p:nvSpPr>
          <p:spPr>
            <a:xfrm>
              <a:off x="396156" y="2488903"/>
              <a:ext cx="241506" cy="222510"/>
            </a:xfrm>
            <a:custGeom>
              <a:avLst/>
              <a:gdLst>
                <a:gd name="connsiteX0" fmla="*/ 178162 w 241506"/>
                <a:gd name="connsiteY0" fmla="*/ 96204 h 222510"/>
                <a:gd name="connsiteX1" fmla="*/ 122323 w 241506"/>
                <a:gd name="connsiteY1" fmla="*/ 53043 h 222510"/>
                <a:gd name="connsiteX2" fmla="*/ 66102 w 241506"/>
                <a:gd name="connsiteY2" fmla="*/ 96204 h 222510"/>
                <a:gd name="connsiteX3" fmla="*/ 178162 w 241506"/>
                <a:gd name="connsiteY3" fmla="*/ 96204 h 222510"/>
                <a:gd name="connsiteX4" fmla="*/ 0 w 241506"/>
                <a:gd name="connsiteY4" fmla="*/ 113247 h 222510"/>
                <a:gd name="connsiteX5" fmla="*/ 121941 w 241506"/>
                <a:gd name="connsiteY5" fmla="*/ 0 h 222510"/>
                <a:gd name="connsiteX6" fmla="*/ 241506 w 241506"/>
                <a:gd name="connsiteY6" fmla="*/ 125502 h 222510"/>
                <a:gd name="connsiteX7" fmla="*/ 66102 w 241506"/>
                <a:gd name="connsiteY7" fmla="*/ 125502 h 222510"/>
                <a:gd name="connsiteX8" fmla="*/ 131055 w 241506"/>
                <a:gd name="connsiteY8" fmla="*/ 169468 h 222510"/>
                <a:gd name="connsiteX9" fmla="*/ 204702 w 241506"/>
                <a:gd name="connsiteY9" fmla="*/ 144919 h 222510"/>
                <a:gd name="connsiteX10" fmla="*/ 231626 w 241506"/>
                <a:gd name="connsiteY10" fmla="*/ 190838 h 222510"/>
                <a:gd name="connsiteX11" fmla="*/ 125885 w 241506"/>
                <a:gd name="connsiteY11" fmla="*/ 222511 h 222510"/>
                <a:gd name="connsiteX12" fmla="*/ 0 w 241506"/>
                <a:gd name="connsiteY12" fmla="*/ 113247 h 22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506" h="222510">
                  <a:moveTo>
                    <a:pt x="178162" y="96204"/>
                  </a:moveTo>
                  <a:cubicBezTo>
                    <a:pt x="171843" y="67672"/>
                    <a:pt x="153230" y="53043"/>
                    <a:pt x="122323" y="53043"/>
                  </a:cubicBezTo>
                  <a:cubicBezTo>
                    <a:pt x="89847" y="53043"/>
                    <a:pt x="70851" y="68477"/>
                    <a:pt x="66102" y="96204"/>
                  </a:cubicBezTo>
                  <a:lnTo>
                    <a:pt x="178162" y="96204"/>
                  </a:lnTo>
                  <a:close/>
                  <a:moveTo>
                    <a:pt x="0" y="113247"/>
                  </a:moveTo>
                  <a:cubicBezTo>
                    <a:pt x="0" y="55838"/>
                    <a:pt x="35617" y="0"/>
                    <a:pt x="121941" y="0"/>
                  </a:cubicBezTo>
                  <a:cubicBezTo>
                    <a:pt x="197579" y="0"/>
                    <a:pt x="237562" y="41974"/>
                    <a:pt x="241506" y="125502"/>
                  </a:cubicBezTo>
                  <a:lnTo>
                    <a:pt x="66102" y="125502"/>
                  </a:lnTo>
                  <a:cubicBezTo>
                    <a:pt x="71655" y="158745"/>
                    <a:pt x="97775" y="169468"/>
                    <a:pt x="131055" y="169468"/>
                  </a:cubicBezTo>
                  <a:cubicBezTo>
                    <a:pt x="157979" y="169468"/>
                    <a:pt x="178583" y="162345"/>
                    <a:pt x="204702" y="144919"/>
                  </a:cubicBezTo>
                  <a:lnTo>
                    <a:pt x="231626" y="190838"/>
                  </a:lnTo>
                  <a:cubicBezTo>
                    <a:pt x="199953" y="213013"/>
                    <a:pt x="165102" y="222511"/>
                    <a:pt x="125885" y="222511"/>
                  </a:cubicBezTo>
                  <a:cubicBezTo>
                    <a:pt x="34430" y="222511"/>
                    <a:pt x="0" y="169851"/>
                    <a:pt x="0" y="113247"/>
                  </a:cubicBezTo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6" name="Kombinationstegning: figur 35">
              <a:extLst>
                <a:ext uri="{FF2B5EF4-FFF2-40B4-BE49-F238E27FC236}">
                  <a16:creationId xmlns:a16="http://schemas.microsoft.com/office/drawing/2014/main" id="{D5EB0885-AFD8-4D17-93F2-B96192468E53}"/>
                </a:ext>
              </a:extLst>
            </p:cNvPr>
            <p:cNvSpPr/>
            <p:nvPr/>
          </p:nvSpPr>
          <p:spPr>
            <a:xfrm>
              <a:off x="651641" y="2488941"/>
              <a:ext cx="244723" cy="217761"/>
            </a:xfrm>
            <a:custGeom>
              <a:avLst/>
              <a:gdLst>
                <a:gd name="connsiteX0" fmla="*/ 59400 w 244723"/>
                <a:gd name="connsiteY0" fmla="*/ 62923 h 217761"/>
                <a:gd name="connsiteX1" fmla="*/ 0 w 244723"/>
                <a:gd name="connsiteY1" fmla="*/ 62923 h 217761"/>
                <a:gd name="connsiteX2" fmla="*/ 0 w 244723"/>
                <a:gd name="connsiteY2" fmla="*/ 15817 h 217761"/>
                <a:gd name="connsiteX3" fmla="*/ 116809 w 244723"/>
                <a:gd name="connsiteY3" fmla="*/ 2757 h 217761"/>
                <a:gd name="connsiteX4" fmla="*/ 116809 w 244723"/>
                <a:gd name="connsiteY4" fmla="*/ 102945 h 217761"/>
                <a:gd name="connsiteX5" fmla="*/ 122745 w 244723"/>
                <a:gd name="connsiteY5" fmla="*/ 102945 h 217761"/>
                <a:gd name="connsiteX6" fmla="*/ 226111 w 244723"/>
                <a:gd name="connsiteY6" fmla="*/ 0 h 217761"/>
                <a:gd name="connsiteX7" fmla="*/ 244723 w 244723"/>
                <a:gd name="connsiteY7" fmla="*/ 64149 h 217761"/>
                <a:gd name="connsiteX8" fmla="*/ 122783 w 244723"/>
                <a:gd name="connsiteY8" fmla="*/ 147294 h 217761"/>
                <a:gd name="connsiteX9" fmla="*/ 122783 w 244723"/>
                <a:gd name="connsiteY9" fmla="*/ 217762 h 217761"/>
                <a:gd name="connsiteX10" fmla="*/ 59438 w 244723"/>
                <a:gd name="connsiteY10" fmla="*/ 217762 h 217761"/>
                <a:gd name="connsiteX11" fmla="*/ 59438 w 244723"/>
                <a:gd name="connsiteY11" fmla="*/ 62923 h 21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4723" h="217761">
                  <a:moveTo>
                    <a:pt x="59400" y="62923"/>
                  </a:moveTo>
                  <a:lnTo>
                    <a:pt x="0" y="62923"/>
                  </a:lnTo>
                  <a:lnTo>
                    <a:pt x="0" y="15817"/>
                  </a:lnTo>
                  <a:lnTo>
                    <a:pt x="116809" y="2757"/>
                  </a:lnTo>
                  <a:lnTo>
                    <a:pt x="116809" y="102945"/>
                  </a:lnTo>
                  <a:lnTo>
                    <a:pt x="122745" y="102945"/>
                  </a:lnTo>
                  <a:cubicBezTo>
                    <a:pt x="128681" y="51472"/>
                    <a:pt x="152426" y="16238"/>
                    <a:pt x="226111" y="0"/>
                  </a:cubicBezTo>
                  <a:lnTo>
                    <a:pt x="244723" y="64149"/>
                  </a:lnTo>
                  <a:cubicBezTo>
                    <a:pt x="151660" y="83145"/>
                    <a:pt x="122783" y="111677"/>
                    <a:pt x="122783" y="147294"/>
                  </a:cubicBezTo>
                  <a:lnTo>
                    <a:pt x="122783" y="217762"/>
                  </a:lnTo>
                  <a:lnTo>
                    <a:pt x="59438" y="217762"/>
                  </a:lnTo>
                  <a:lnTo>
                    <a:pt x="59438" y="62923"/>
                  </a:lnTo>
                  <a:close/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7" name="Kombinationstegning: figur 36">
              <a:extLst>
                <a:ext uri="{FF2B5EF4-FFF2-40B4-BE49-F238E27FC236}">
                  <a16:creationId xmlns:a16="http://schemas.microsoft.com/office/drawing/2014/main" id="{FF4B51C7-57A9-EB42-DE14-23F50783D153}"/>
                </a:ext>
              </a:extLst>
            </p:cNvPr>
            <p:cNvSpPr/>
            <p:nvPr/>
          </p:nvSpPr>
          <p:spPr>
            <a:xfrm>
              <a:off x="982497" y="2427473"/>
              <a:ext cx="269272" cy="277200"/>
            </a:xfrm>
            <a:custGeom>
              <a:avLst/>
              <a:gdLst>
                <a:gd name="connsiteX0" fmla="*/ 165524 w 269272"/>
                <a:gd name="connsiteY0" fmla="*/ 143349 h 277200"/>
                <a:gd name="connsiteX1" fmla="*/ 142966 w 269272"/>
                <a:gd name="connsiteY1" fmla="*/ 55455 h 277200"/>
                <a:gd name="connsiteX2" fmla="*/ 118417 w 269272"/>
                <a:gd name="connsiteY2" fmla="*/ 55455 h 277200"/>
                <a:gd name="connsiteX3" fmla="*/ 97047 w 269272"/>
                <a:gd name="connsiteY3" fmla="*/ 143349 h 277200"/>
                <a:gd name="connsiteX4" fmla="*/ 165524 w 269272"/>
                <a:gd name="connsiteY4" fmla="*/ 143349 h 277200"/>
                <a:gd name="connsiteX5" fmla="*/ 75255 w 269272"/>
                <a:gd name="connsiteY5" fmla="*/ 0 h 277200"/>
                <a:gd name="connsiteX6" fmla="*/ 185324 w 269272"/>
                <a:gd name="connsiteY6" fmla="*/ 0 h 277200"/>
                <a:gd name="connsiteX7" fmla="*/ 269272 w 269272"/>
                <a:gd name="connsiteY7" fmla="*/ 277200 h 277200"/>
                <a:gd name="connsiteX8" fmla="*/ 199953 w 269272"/>
                <a:gd name="connsiteY8" fmla="*/ 277200 h 277200"/>
                <a:gd name="connsiteX9" fmla="*/ 179770 w 269272"/>
                <a:gd name="connsiteY9" fmla="*/ 198804 h 277200"/>
                <a:gd name="connsiteX10" fmla="*/ 83145 w 269272"/>
                <a:gd name="connsiteY10" fmla="*/ 198804 h 277200"/>
                <a:gd name="connsiteX11" fmla="*/ 64149 w 269272"/>
                <a:gd name="connsiteY11" fmla="*/ 277200 h 277200"/>
                <a:gd name="connsiteX12" fmla="*/ 0 w 269272"/>
                <a:gd name="connsiteY12" fmla="*/ 277200 h 277200"/>
                <a:gd name="connsiteX13" fmla="*/ 75255 w 269272"/>
                <a:gd name="connsiteY13" fmla="*/ 0 h 2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9272" h="277200">
                  <a:moveTo>
                    <a:pt x="165524" y="143349"/>
                  </a:moveTo>
                  <a:lnTo>
                    <a:pt x="142966" y="55455"/>
                  </a:lnTo>
                  <a:lnTo>
                    <a:pt x="118417" y="55455"/>
                  </a:lnTo>
                  <a:lnTo>
                    <a:pt x="97047" y="143349"/>
                  </a:lnTo>
                  <a:lnTo>
                    <a:pt x="165524" y="143349"/>
                  </a:lnTo>
                  <a:close/>
                  <a:moveTo>
                    <a:pt x="75255" y="0"/>
                  </a:moveTo>
                  <a:lnTo>
                    <a:pt x="185324" y="0"/>
                  </a:lnTo>
                  <a:lnTo>
                    <a:pt x="269272" y="277200"/>
                  </a:lnTo>
                  <a:lnTo>
                    <a:pt x="199953" y="277200"/>
                  </a:lnTo>
                  <a:lnTo>
                    <a:pt x="179770" y="198804"/>
                  </a:lnTo>
                  <a:lnTo>
                    <a:pt x="83145" y="198804"/>
                  </a:lnTo>
                  <a:lnTo>
                    <a:pt x="64149" y="277200"/>
                  </a:lnTo>
                  <a:lnTo>
                    <a:pt x="0" y="277200"/>
                  </a:lnTo>
                  <a:lnTo>
                    <a:pt x="75255" y="0"/>
                  </a:lnTo>
                  <a:close/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8" name="Kombinationstegning: figur 37">
              <a:extLst>
                <a:ext uri="{FF2B5EF4-FFF2-40B4-BE49-F238E27FC236}">
                  <a16:creationId xmlns:a16="http://schemas.microsoft.com/office/drawing/2014/main" id="{948B08A5-F409-3EC2-3FA3-EEADB25C5C64}"/>
                </a:ext>
              </a:extLst>
            </p:cNvPr>
            <p:cNvSpPr/>
            <p:nvPr/>
          </p:nvSpPr>
          <p:spPr>
            <a:xfrm>
              <a:off x="1250888" y="2487294"/>
              <a:ext cx="271646" cy="222127"/>
            </a:xfrm>
            <a:custGeom>
              <a:avLst/>
              <a:gdLst>
                <a:gd name="connsiteX0" fmla="*/ 161158 w 271646"/>
                <a:gd name="connsiteY0" fmla="*/ 128260 h 222127"/>
                <a:gd name="connsiteX1" fmla="*/ 161158 w 271646"/>
                <a:gd name="connsiteY1" fmla="*/ 108077 h 222127"/>
                <a:gd name="connsiteX2" fmla="*/ 112060 w 271646"/>
                <a:gd name="connsiteY2" fmla="*/ 123128 h 222127"/>
                <a:gd name="connsiteX3" fmla="*/ 76021 w 271646"/>
                <a:gd name="connsiteY3" fmla="*/ 151621 h 222127"/>
                <a:gd name="connsiteX4" fmla="*/ 105702 w 271646"/>
                <a:gd name="connsiteY4" fmla="*/ 170234 h 222127"/>
                <a:gd name="connsiteX5" fmla="*/ 161158 w 271646"/>
                <a:gd name="connsiteY5" fmla="*/ 128260 h 222127"/>
                <a:gd name="connsiteX6" fmla="*/ 11489 w 271646"/>
                <a:gd name="connsiteY6" fmla="*/ 164298 h 222127"/>
                <a:gd name="connsiteX7" fmla="*/ 157213 w 271646"/>
                <a:gd name="connsiteY7" fmla="*/ 96587 h 222127"/>
                <a:gd name="connsiteX8" fmla="*/ 161158 w 271646"/>
                <a:gd name="connsiteY8" fmla="*/ 94213 h 222127"/>
                <a:gd name="connsiteX9" fmla="*/ 122362 w 271646"/>
                <a:gd name="connsiteY9" fmla="*/ 54230 h 222127"/>
                <a:gd name="connsiteX10" fmla="*/ 29298 w 271646"/>
                <a:gd name="connsiteY10" fmla="*/ 95821 h 222127"/>
                <a:gd name="connsiteX11" fmla="*/ 0 w 271646"/>
                <a:gd name="connsiteY11" fmla="*/ 53043 h 222127"/>
                <a:gd name="connsiteX12" fmla="*/ 128298 w 271646"/>
                <a:gd name="connsiteY12" fmla="*/ 0 h 222127"/>
                <a:gd name="connsiteX13" fmla="*/ 224502 w 271646"/>
                <a:gd name="connsiteY13" fmla="*/ 79200 h 222127"/>
                <a:gd name="connsiteX14" fmla="*/ 224502 w 271646"/>
                <a:gd name="connsiteY14" fmla="*/ 137796 h 222127"/>
                <a:gd name="connsiteX15" fmla="*/ 246294 w 271646"/>
                <a:gd name="connsiteY15" fmla="*/ 159970 h 222127"/>
                <a:gd name="connsiteX16" fmla="*/ 271647 w 271646"/>
                <a:gd name="connsiteY16" fmla="*/ 159970 h 222127"/>
                <a:gd name="connsiteX17" fmla="*/ 271647 w 271646"/>
                <a:gd name="connsiteY17" fmla="*/ 217379 h 222127"/>
                <a:gd name="connsiteX18" fmla="*/ 252651 w 271646"/>
                <a:gd name="connsiteY18" fmla="*/ 217379 h 222127"/>
                <a:gd name="connsiteX19" fmla="*/ 175443 w 271646"/>
                <a:gd name="connsiteY19" fmla="*/ 154417 h 222127"/>
                <a:gd name="connsiteX20" fmla="*/ 170694 w 271646"/>
                <a:gd name="connsiteY20" fmla="*/ 154417 h 222127"/>
                <a:gd name="connsiteX21" fmla="*/ 82379 w 271646"/>
                <a:gd name="connsiteY21" fmla="*/ 222128 h 222127"/>
                <a:gd name="connsiteX22" fmla="*/ 11489 w 271646"/>
                <a:gd name="connsiteY22" fmla="*/ 164298 h 22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1646" h="222127">
                  <a:moveTo>
                    <a:pt x="161158" y="128260"/>
                  </a:moveTo>
                  <a:lnTo>
                    <a:pt x="161158" y="108077"/>
                  </a:lnTo>
                  <a:cubicBezTo>
                    <a:pt x="149668" y="111255"/>
                    <a:pt x="127111" y="117957"/>
                    <a:pt x="112060" y="123128"/>
                  </a:cubicBezTo>
                  <a:cubicBezTo>
                    <a:pt x="87128" y="131438"/>
                    <a:pt x="76021" y="138983"/>
                    <a:pt x="76021" y="151621"/>
                  </a:cubicBezTo>
                  <a:cubicBezTo>
                    <a:pt x="76021" y="164681"/>
                    <a:pt x="87511" y="170234"/>
                    <a:pt x="105702" y="170234"/>
                  </a:cubicBezTo>
                  <a:cubicBezTo>
                    <a:pt x="132281" y="170234"/>
                    <a:pt x="161158" y="159932"/>
                    <a:pt x="161158" y="128260"/>
                  </a:cubicBezTo>
                  <a:moveTo>
                    <a:pt x="11489" y="164298"/>
                  </a:moveTo>
                  <a:cubicBezTo>
                    <a:pt x="11489" y="97391"/>
                    <a:pt x="103366" y="72038"/>
                    <a:pt x="157213" y="96587"/>
                  </a:cubicBezTo>
                  <a:lnTo>
                    <a:pt x="161158" y="94213"/>
                  </a:lnTo>
                  <a:cubicBezTo>
                    <a:pt x="161158" y="63728"/>
                    <a:pt x="148481" y="54230"/>
                    <a:pt x="122362" y="54230"/>
                  </a:cubicBezTo>
                  <a:cubicBezTo>
                    <a:pt x="90268" y="54230"/>
                    <a:pt x="56643" y="68898"/>
                    <a:pt x="29298" y="95821"/>
                  </a:cubicBezTo>
                  <a:lnTo>
                    <a:pt x="0" y="53043"/>
                  </a:lnTo>
                  <a:cubicBezTo>
                    <a:pt x="34851" y="17004"/>
                    <a:pt x="83949" y="0"/>
                    <a:pt x="128298" y="0"/>
                  </a:cubicBezTo>
                  <a:cubicBezTo>
                    <a:pt x="179770" y="0"/>
                    <a:pt x="224502" y="22940"/>
                    <a:pt x="224502" y="79200"/>
                  </a:cubicBezTo>
                  <a:lnTo>
                    <a:pt x="224502" y="137796"/>
                  </a:lnTo>
                  <a:cubicBezTo>
                    <a:pt x="224502" y="153230"/>
                    <a:pt x="229634" y="159970"/>
                    <a:pt x="246294" y="159970"/>
                  </a:cubicBezTo>
                  <a:lnTo>
                    <a:pt x="271647" y="159970"/>
                  </a:lnTo>
                  <a:lnTo>
                    <a:pt x="271647" y="217379"/>
                  </a:lnTo>
                  <a:lnTo>
                    <a:pt x="252651" y="217379"/>
                  </a:lnTo>
                  <a:cubicBezTo>
                    <a:pt x="207115" y="217379"/>
                    <a:pt x="176630" y="205506"/>
                    <a:pt x="175443" y="154417"/>
                  </a:cubicBezTo>
                  <a:lnTo>
                    <a:pt x="170694" y="154417"/>
                  </a:lnTo>
                  <a:cubicBezTo>
                    <a:pt x="163953" y="197962"/>
                    <a:pt x="126728" y="222128"/>
                    <a:pt x="82379" y="222128"/>
                  </a:cubicBezTo>
                  <a:cubicBezTo>
                    <a:pt x="43966" y="222128"/>
                    <a:pt x="11489" y="203898"/>
                    <a:pt x="11489" y="164298"/>
                  </a:cubicBezTo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9" name="Kombinationstegning: figur 38">
              <a:extLst>
                <a:ext uri="{FF2B5EF4-FFF2-40B4-BE49-F238E27FC236}">
                  <a16:creationId xmlns:a16="http://schemas.microsoft.com/office/drawing/2014/main" id="{9739CE08-AE86-0543-2624-D54DD8B13997}"/>
                </a:ext>
              </a:extLst>
            </p:cNvPr>
            <p:cNvSpPr/>
            <p:nvPr/>
          </p:nvSpPr>
          <p:spPr>
            <a:xfrm>
              <a:off x="1514799" y="2486911"/>
              <a:ext cx="244723" cy="217761"/>
            </a:xfrm>
            <a:custGeom>
              <a:avLst/>
              <a:gdLst>
                <a:gd name="connsiteX0" fmla="*/ 59400 w 244723"/>
                <a:gd name="connsiteY0" fmla="*/ 62923 h 217761"/>
                <a:gd name="connsiteX1" fmla="*/ 0 w 244723"/>
                <a:gd name="connsiteY1" fmla="*/ 62923 h 217761"/>
                <a:gd name="connsiteX2" fmla="*/ 0 w 244723"/>
                <a:gd name="connsiteY2" fmla="*/ 15817 h 217761"/>
                <a:gd name="connsiteX3" fmla="*/ 116809 w 244723"/>
                <a:gd name="connsiteY3" fmla="*/ 2757 h 217761"/>
                <a:gd name="connsiteX4" fmla="*/ 116809 w 244723"/>
                <a:gd name="connsiteY4" fmla="*/ 102945 h 217761"/>
                <a:gd name="connsiteX5" fmla="*/ 122745 w 244723"/>
                <a:gd name="connsiteY5" fmla="*/ 102945 h 217761"/>
                <a:gd name="connsiteX6" fmla="*/ 226111 w 244723"/>
                <a:gd name="connsiteY6" fmla="*/ 0 h 217761"/>
                <a:gd name="connsiteX7" fmla="*/ 244723 w 244723"/>
                <a:gd name="connsiteY7" fmla="*/ 64149 h 217761"/>
                <a:gd name="connsiteX8" fmla="*/ 122783 w 244723"/>
                <a:gd name="connsiteY8" fmla="*/ 147294 h 217761"/>
                <a:gd name="connsiteX9" fmla="*/ 122783 w 244723"/>
                <a:gd name="connsiteY9" fmla="*/ 217762 h 217761"/>
                <a:gd name="connsiteX10" fmla="*/ 59438 w 244723"/>
                <a:gd name="connsiteY10" fmla="*/ 217762 h 217761"/>
                <a:gd name="connsiteX11" fmla="*/ 59438 w 244723"/>
                <a:gd name="connsiteY11" fmla="*/ 62923 h 217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4723" h="217761">
                  <a:moveTo>
                    <a:pt x="59400" y="62923"/>
                  </a:moveTo>
                  <a:lnTo>
                    <a:pt x="0" y="62923"/>
                  </a:lnTo>
                  <a:lnTo>
                    <a:pt x="0" y="15817"/>
                  </a:lnTo>
                  <a:lnTo>
                    <a:pt x="116809" y="2757"/>
                  </a:lnTo>
                  <a:lnTo>
                    <a:pt x="116809" y="102945"/>
                  </a:lnTo>
                  <a:lnTo>
                    <a:pt x="122745" y="102945"/>
                  </a:lnTo>
                  <a:cubicBezTo>
                    <a:pt x="128681" y="51472"/>
                    <a:pt x="152426" y="16238"/>
                    <a:pt x="226111" y="0"/>
                  </a:cubicBezTo>
                  <a:lnTo>
                    <a:pt x="244723" y="64149"/>
                  </a:lnTo>
                  <a:cubicBezTo>
                    <a:pt x="151660" y="83145"/>
                    <a:pt x="122783" y="111677"/>
                    <a:pt x="122783" y="147294"/>
                  </a:cubicBezTo>
                  <a:lnTo>
                    <a:pt x="122783" y="217762"/>
                  </a:lnTo>
                  <a:lnTo>
                    <a:pt x="59438" y="217762"/>
                  </a:lnTo>
                  <a:lnTo>
                    <a:pt x="59438" y="62923"/>
                  </a:lnTo>
                  <a:close/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40" name="Kombinationstegning: figur 39">
              <a:extLst>
                <a:ext uri="{FF2B5EF4-FFF2-40B4-BE49-F238E27FC236}">
                  <a16:creationId xmlns:a16="http://schemas.microsoft.com/office/drawing/2014/main" id="{45C7816B-F185-22B0-2A4F-F22FD9ABC547}"/>
                </a:ext>
              </a:extLst>
            </p:cNvPr>
            <p:cNvSpPr/>
            <p:nvPr/>
          </p:nvSpPr>
          <p:spPr>
            <a:xfrm>
              <a:off x="1788131" y="2402924"/>
              <a:ext cx="213012" cy="301748"/>
            </a:xfrm>
            <a:custGeom>
              <a:avLst/>
              <a:gdLst>
                <a:gd name="connsiteX0" fmla="*/ 0 w 213012"/>
                <a:gd name="connsiteY0" fmla="*/ 9115 h 301748"/>
                <a:gd name="connsiteX1" fmla="*/ 63345 w 213012"/>
                <a:gd name="connsiteY1" fmla="*/ 0 h 301748"/>
                <a:gd name="connsiteX2" fmla="*/ 63345 w 213012"/>
                <a:gd name="connsiteY2" fmla="*/ 155604 h 301748"/>
                <a:gd name="connsiteX3" fmla="*/ 65719 w 213012"/>
                <a:gd name="connsiteY3" fmla="*/ 155604 h 301748"/>
                <a:gd name="connsiteX4" fmla="*/ 143732 w 213012"/>
                <a:gd name="connsiteY4" fmla="*/ 83949 h 301748"/>
                <a:gd name="connsiteX5" fmla="*/ 213013 w 213012"/>
                <a:gd name="connsiteY5" fmla="*/ 169085 h 301748"/>
                <a:gd name="connsiteX6" fmla="*/ 213013 w 213012"/>
                <a:gd name="connsiteY6" fmla="*/ 301749 h 301748"/>
                <a:gd name="connsiteX7" fmla="*/ 149668 w 213012"/>
                <a:gd name="connsiteY7" fmla="*/ 301749 h 301748"/>
                <a:gd name="connsiteX8" fmla="*/ 149668 w 213012"/>
                <a:gd name="connsiteY8" fmla="*/ 175443 h 301748"/>
                <a:gd name="connsiteX9" fmla="*/ 117574 w 213012"/>
                <a:gd name="connsiteY9" fmla="*/ 142583 h 301748"/>
                <a:gd name="connsiteX10" fmla="*/ 63345 w 213012"/>
                <a:gd name="connsiteY10" fmla="*/ 222166 h 301748"/>
                <a:gd name="connsiteX11" fmla="*/ 63345 w 213012"/>
                <a:gd name="connsiteY11" fmla="*/ 301749 h 301748"/>
                <a:gd name="connsiteX12" fmla="*/ 0 w 213012"/>
                <a:gd name="connsiteY12" fmla="*/ 301749 h 301748"/>
                <a:gd name="connsiteX13" fmla="*/ 0 w 213012"/>
                <a:gd name="connsiteY13" fmla="*/ 9115 h 30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3012" h="301748">
                  <a:moveTo>
                    <a:pt x="0" y="9115"/>
                  </a:moveTo>
                  <a:lnTo>
                    <a:pt x="63345" y="0"/>
                  </a:lnTo>
                  <a:lnTo>
                    <a:pt x="63345" y="155604"/>
                  </a:lnTo>
                  <a:lnTo>
                    <a:pt x="65719" y="155604"/>
                  </a:lnTo>
                  <a:cubicBezTo>
                    <a:pt x="74413" y="106889"/>
                    <a:pt x="101758" y="83949"/>
                    <a:pt x="143732" y="83949"/>
                  </a:cubicBezTo>
                  <a:cubicBezTo>
                    <a:pt x="199149" y="83949"/>
                    <a:pt x="213013" y="124736"/>
                    <a:pt x="213013" y="169085"/>
                  </a:cubicBezTo>
                  <a:lnTo>
                    <a:pt x="213013" y="301749"/>
                  </a:lnTo>
                  <a:lnTo>
                    <a:pt x="149668" y="301749"/>
                  </a:lnTo>
                  <a:lnTo>
                    <a:pt x="149668" y="175443"/>
                  </a:lnTo>
                  <a:cubicBezTo>
                    <a:pt x="149668" y="152885"/>
                    <a:pt x="140936" y="142583"/>
                    <a:pt x="117574" y="142583"/>
                  </a:cubicBezTo>
                  <a:cubicBezTo>
                    <a:pt x="93408" y="142583"/>
                    <a:pt x="63345" y="153651"/>
                    <a:pt x="63345" y="222166"/>
                  </a:cubicBezTo>
                  <a:lnTo>
                    <a:pt x="63345" y="301749"/>
                  </a:lnTo>
                  <a:lnTo>
                    <a:pt x="0" y="301749"/>
                  </a:lnTo>
                  <a:lnTo>
                    <a:pt x="0" y="9115"/>
                  </a:lnTo>
                  <a:close/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41" name="Kombinationstegning: figur 40">
              <a:extLst>
                <a:ext uri="{FF2B5EF4-FFF2-40B4-BE49-F238E27FC236}">
                  <a16:creationId xmlns:a16="http://schemas.microsoft.com/office/drawing/2014/main" id="{D5060B9F-4DDA-9EF6-6D83-1BE6D3C89FBC}"/>
                </a:ext>
              </a:extLst>
            </p:cNvPr>
            <p:cNvSpPr/>
            <p:nvPr/>
          </p:nvSpPr>
          <p:spPr>
            <a:xfrm>
              <a:off x="2462787" y="2487639"/>
              <a:ext cx="234497" cy="221744"/>
            </a:xfrm>
            <a:custGeom>
              <a:avLst/>
              <a:gdLst>
                <a:gd name="connsiteX0" fmla="*/ 0 w 234497"/>
                <a:gd name="connsiteY0" fmla="*/ 180191 h 221744"/>
                <a:gd name="connsiteX1" fmla="*/ 29298 w 234497"/>
                <a:gd name="connsiteY1" fmla="*/ 132664 h 221744"/>
                <a:gd name="connsiteX2" fmla="*/ 127110 w 234497"/>
                <a:gd name="connsiteY2" fmla="*/ 167515 h 221744"/>
                <a:gd name="connsiteX3" fmla="*/ 169889 w 234497"/>
                <a:gd name="connsiteY3" fmla="*/ 152081 h 221744"/>
                <a:gd name="connsiteX4" fmla="*/ 14285 w 234497"/>
                <a:gd name="connsiteY4" fmla="*/ 68132 h 221744"/>
                <a:gd name="connsiteX5" fmla="*/ 117651 w 234497"/>
                <a:gd name="connsiteY5" fmla="*/ 0 h 221744"/>
                <a:gd name="connsiteX6" fmla="*/ 230515 w 234497"/>
                <a:gd name="connsiteY6" fmla="*/ 28915 h 221744"/>
                <a:gd name="connsiteX7" fmla="*/ 208723 w 234497"/>
                <a:gd name="connsiteY7" fmla="*/ 81574 h 221744"/>
                <a:gd name="connsiteX8" fmla="*/ 116081 w 234497"/>
                <a:gd name="connsiteY8" fmla="*/ 53847 h 221744"/>
                <a:gd name="connsiteX9" fmla="*/ 78472 w 234497"/>
                <a:gd name="connsiteY9" fmla="*/ 67711 h 221744"/>
                <a:gd name="connsiteX10" fmla="*/ 234498 w 234497"/>
                <a:gd name="connsiteY10" fmla="*/ 148902 h 221744"/>
                <a:gd name="connsiteX11" fmla="*/ 124813 w 234497"/>
                <a:gd name="connsiteY11" fmla="*/ 221745 h 221744"/>
                <a:gd name="connsiteX12" fmla="*/ 0 w 234497"/>
                <a:gd name="connsiteY12" fmla="*/ 180191 h 22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497" h="221744">
                  <a:moveTo>
                    <a:pt x="0" y="180191"/>
                  </a:moveTo>
                  <a:lnTo>
                    <a:pt x="29298" y="132664"/>
                  </a:lnTo>
                  <a:cubicBezTo>
                    <a:pt x="57791" y="156830"/>
                    <a:pt x="92259" y="167515"/>
                    <a:pt x="127110" y="167515"/>
                  </a:cubicBezTo>
                  <a:cubicBezTo>
                    <a:pt x="148098" y="167515"/>
                    <a:pt x="169889" y="163570"/>
                    <a:pt x="169889" y="152081"/>
                  </a:cubicBezTo>
                  <a:cubicBezTo>
                    <a:pt x="169889" y="119604"/>
                    <a:pt x="14285" y="154838"/>
                    <a:pt x="14285" y="68132"/>
                  </a:cubicBezTo>
                  <a:cubicBezTo>
                    <a:pt x="14285" y="28915"/>
                    <a:pt x="46379" y="0"/>
                    <a:pt x="117651" y="0"/>
                  </a:cubicBezTo>
                  <a:cubicBezTo>
                    <a:pt x="160429" y="0"/>
                    <a:pt x="194476" y="10302"/>
                    <a:pt x="230515" y="28915"/>
                  </a:cubicBezTo>
                  <a:lnTo>
                    <a:pt x="208723" y="81574"/>
                  </a:lnTo>
                  <a:cubicBezTo>
                    <a:pt x="178238" y="63345"/>
                    <a:pt x="146949" y="53847"/>
                    <a:pt x="116081" y="53847"/>
                  </a:cubicBezTo>
                  <a:cubicBezTo>
                    <a:pt x="92336" y="53847"/>
                    <a:pt x="78472" y="58979"/>
                    <a:pt x="78472" y="67711"/>
                  </a:cubicBezTo>
                  <a:cubicBezTo>
                    <a:pt x="78472" y="99000"/>
                    <a:pt x="234498" y="60970"/>
                    <a:pt x="234498" y="148902"/>
                  </a:cubicBezTo>
                  <a:cubicBezTo>
                    <a:pt x="234498" y="197579"/>
                    <a:pt x="186204" y="221745"/>
                    <a:pt x="124813" y="221745"/>
                  </a:cubicBezTo>
                  <a:cubicBezTo>
                    <a:pt x="81153" y="221783"/>
                    <a:pt x="32438" y="209489"/>
                    <a:pt x="0" y="180191"/>
                  </a:cubicBezTo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42" name="Kombinationstegning: figur 41">
              <a:extLst>
                <a:ext uri="{FF2B5EF4-FFF2-40B4-BE49-F238E27FC236}">
                  <a16:creationId xmlns:a16="http://schemas.microsoft.com/office/drawing/2014/main" id="{6F640B7B-0F8B-7B8B-E5D9-8070CE23DF66}"/>
                </a:ext>
              </a:extLst>
            </p:cNvPr>
            <p:cNvSpPr/>
            <p:nvPr/>
          </p:nvSpPr>
          <p:spPr>
            <a:xfrm>
              <a:off x="2033046" y="2503954"/>
              <a:ext cx="427528" cy="213893"/>
            </a:xfrm>
            <a:custGeom>
              <a:avLst/>
              <a:gdLst>
                <a:gd name="connsiteX0" fmla="*/ 427519 w 427528"/>
                <a:gd name="connsiteY0" fmla="*/ 0 h 213893"/>
                <a:gd name="connsiteX1" fmla="*/ 372715 w 427528"/>
                <a:gd name="connsiteY1" fmla="*/ 17770 h 213893"/>
                <a:gd name="connsiteX2" fmla="*/ 213779 w 427528"/>
                <a:gd name="connsiteY2" fmla="*/ 159855 h 213893"/>
                <a:gd name="connsiteX3" fmla="*/ 54843 w 427528"/>
                <a:gd name="connsiteY3" fmla="*/ 17885 h 213893"/>
                <a:gd name="connsiteX4" fmla="*/ 192 w 427528"/>
                <a:gd name="connsiteY4" fmla="*/ 153 h 213893"/>
                <a:gd name="connsiteX5" fmla="*/ 0 w 427528"/>
                <a:gd name="connsiteY5" fmla="*/ 153 h 213893"/>
                <a:gd name="connsiteX6" fmla="*/ 213741 w 427528"/>
                <a:gd name="connsiteY6" fmla="*/ 213894 h 213893"/>
                <a:gd name="connsiteX7" fmla="*/ 427481 w 427528"/>
                <a:gd name="connsiteY7" fmla="*/ 153 h 213893"/>
                <a:gd name="connsiteX8" fmla="*/ 427519 w 427528"/>
                <a:gd name="connsiteY8" fmla="*/ 0 h 213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528" h="213893">
                  <a:moveTo>
                    <a:pt x="427519" y="0"/>
                  </a:moveTo>
                  <a:lnTo>
                    <a:pt x="372715" y="17770"/>
                  </a:lnTo>
                  <a:cubicBezTo>
                    <a:pt x="363830" y="97698"/>
                    <a:pt x="296081" y="159855"/>
                    <a:pt x="213779" y="159855"/>
                  </a:cubicBezTo>
                  <a:cubicBezTo>
                    <a:pt x="131515" y="159855"/>
                    <a:pt x="63804" y="97774"/>
                    <a:pt x="54843" y="17885"/>
                  </a:cubicBezTo>
                  <a:lnTo>
                    <a:pt x="192" y="153"/>
                  </a:lnTo>
                  <a:lnTo>
                    <a:pt x="0" y="153"/>
                  </a:lnTo>
                  <a:cubicBezTo>
                    <a:pt x="0" y="118187"/>
                    <a:pt x="95706" y="213894"/>
                    <a:pt x="213741" y="213894"/>
                  </a:cubicBezTo>
                  <a:cubicBezTo>
                    <a:pt x="331775" y="213894"/>
                    <a:pt x="427481" y="118187"/>
                    <a:pt x="427481" y="153"/>
                  </a:cubicBezTo>
                  <a:cubicBezTo>
                    <a:pt x="427558" y="115"/>
                    <a:pt x="427519" y="38"/>
                    <a:pt x="427519" y="0"/>
                  </a:cubicBezTo>
                  <a:close/>
                </a:path>
              </a:pathLst>
            </a:custGeom>
            <a:solidFill>
              <a:srgbClr val="000000"/>
            </a:solidFill>
            <a:ln w="38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19" name="Rektangel 18">
            <a:extLst>
              <a:ext uri="{FF2B5EF4-FFF2-40B4-BE49-F238E27FC236}">
                <a16:creationId xmlns:a16="http://schemas.microsoft.com/office/drawing/2014/main" id="{8A65597C-3289-589D-2ECF-D299A238545D}"/>
              </a:ext>
            </a:extLst>
          </p:cNvPr>
          <p:cNvSpPr/>
          <p:nvPr userDrawn="1"/>
        </p:nvSpPr>
        <p:spPr>
          <a:xfrm>
            <a:off x="0" y="-3175"/>
            <a:ext cx="914863" cy="25685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 descr="Et billede, der indeholder vand, skærmbillede, udendørs&#10;&#10;Automatisk genereret beskrivelse">
            <a:extLst>
              <a:ext uri="{FF2B5EF4-FFF2-40B4-BE49-F238E27FC236}">
                <a16:creationId xmlns:a16="http://schemas.microsoft.com/office/drawing/2014/main" id="{40809A0B-6BBA-70CB-7F14-9997319C6A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5120"/>
            <a:ext cx="9131440" cy="2625289"/>
          </a:xfrm>
          <a:prstGeom prst="rect">
            <a:avLst/>
          </a:prstGeom>
        </p:spPr>
      </p:pic>
      <p:sp>
        <p:nvSpPr>
          <p:cNvPr id="71" name="Pladsholder til tekst 70">
            <a:extLst>
              <a:ext uri="{FF2B5EF4-FFF2-40B4-BE49-F238E27FC236}">
                <a16:creationId xmlns:a16="http://schemas.microsoft.com/office/drawing/2014/main" id="{255047A9-F4B0-77B6-3558-50A20D8A2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067" y="415981"/>
            <a:ext cx="414000" cy="4291956"/>
          </a:xfrm>
          <a:blipFill dpi="0" rotWithShape="1">
            <a:blip r:embed="rId7">
              <a:alphaModFix/>
            </a:blip>
            <a:srcRect/>
            <a:stretch>
              <a:fillRect/>
            </a:stretch>
          </a:blipFill>
        </p:spPr>
        <p:txBody>
          <a:bodyPr/>
          <a:lstStyle>
            <a:lvl1pPr algn="l">
              <a:defRPr>
                <a:effectLst>
                  <a:outerShdw blurRad="50800"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a-DK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11812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27535"/>
            <a:ext cx="7886700" cy="1008112"/>
          </a:xfrm>
        </p:spPr>
        <p:txBody>
          <a:bodyPr anchor="ctr" anchorCtr="0">
            <a:normAutofit/>
          </a:bodyPr>
          <a:lstStyle>
            <a:lvl1pPr algn="l">
              <a:defRPr sz="30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1635647"/>
            <a:ext cx="7886700" cy="296939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C55F5F9-8221-16D9-5094-FF6A42E9C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0846" y="0"/>
            <a:ext cx="962307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AD853FC-A8F9-B72A-B8CB-0843E347B4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9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2EB91D7-736F-EC08-2AC5-A6DEF9772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3774" y="0"/>
            <a:ext cx="5196451" cy="1944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F35ADF-44F4-70CB-DC80-A2FEBE4831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996990"/>
            <a:ext cx="7886700" cy="21589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47C624-B5F8-F5D3-2656-40BF543024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49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Spal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73200"/>
            <a:ext cx="7886700" cy="228900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4070DA6-103F-06B0-1AA6-AA3304F37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0846" y="0"/>
            <a:ext cx="96230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1AA660-B05A-9593-3CD7-C06284214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8" y="555625"/>
            <a:ext cx="7886700" cy="994172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B4A4068-7914-E512-2958-162ADE867D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  <p:pic>
        <p:nvPicPr>
          <p:cNvPr id="5" name="Billede 4" descr="Et billede, der indeholder linje/række, indendørs, lys/lygte, høvl/fly&#10;&#10;Automatisk genereret beskrivelse">
            <a:extLst>
              <a:ext uri="{FF2B5EF4-FFF2-40B4-BE49-F238E27FC236}">
                <a16:creationId xmlns:a16="http://schemas.microsoft.com/office/drawing/2014/main" id="{4BE6B717-CC86-09AA-4A3F-62D35EB2A2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88" y="1561991"/>
            <a:ext cx="7886700" cy="22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80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Tekst+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342900"/>
            <a:ext cx="3798143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2000" y="0"/>
            <a:ext cx="4572000" cy="51434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5289" y="1543050"/>
            <a:ext cx="3798142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Byplanlægning, udendørs&#10;&#10;Automatisk genereret beskrivelse">
            <a:extLst>
              <a:ext uri="{FF2B5EF4-FFF2-40B4-BE49-F238E27FC236}">
                <a16:creationId xmlns:a16="http://schemas.microsoft.com/office/drawing/2014/main" id="{B4590B03-668C-2D1B-657C-4933064D5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"/>
          <a:stretch/>
        </p:blipFill>
        <p:spPr>
          <a:xfrm rot="5400000">
            <a:off x="4284888" y="284390"/>
            <a:ext cx="5143499" cy="45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01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 Sp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000" y="1574568"/>
            <a:ext cx="3886200" cy="314911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74568"/>
            <a:ext cx="3739857" cy="314911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A5A49CC-2E70-8CDC-3DA7-5516A0184E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0846" y="0"/>
            <a:ext cx="962307" cy="360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191DC0-185F-AEA2-2070-AF6C12C08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8" y="554400"/>
            <a:ext cx="7886700" cy="994172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BD41C0D-D4D1-79AA-3436-B5A72AA0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  <p:pic>
        <p:nvPicPr>
          <p:cNvPr id="11" name="Pladsholder til indhold 5" descr="Et billede, der indeholder vand, udendørs, kunst, genspejling&#10;&#10;Automatisk genereret beskrivelse">
            <a:extLst>
              <a:ext uri="{FF2B5EF4-FFF2-40B4-BE49-F238E27FC236}">
                <a16:creationId xmlns:a16="http://schemas.microsoft.com/office/drawing/2014/main" id="{EDF6208E-396C-6F52-C265-4EA6E862DF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48572"/>
            <a:ext cx="3739857" cy="31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00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2EB91D7-736F-EC08-2AC5-A6DEF9772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1800000">
            <a:off x="4848309" y="2287316"/>
            <a:ext cx="7698459" cy="2880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F35ADF-44F4-70CB-DC80-A2FEBE4831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205" y="1567603"/>
            <a:ext cx="4810867" cy="14224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a-DK"/>
              <a:t>”Klik for at skrive citat”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889FA63-CA97-794B-7058-77BA4F0419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1800000">
            <a:off x="-3453942" y="-1337608"/>
            <a:ext cx="7698459" cy="2880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25D184D-7D71-926F-62A8-C5B8C7706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4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4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4" name="Billede 3" descr="Et billede, der indeholder sport, sky, person, skade&#10;&#10;Automatisk genereret beskrivelse">
            <a:extLst>
              <a:ext uri="{FF2B5EF4-FFF2-40B4-BE49-F238E27FC236}">
                <a16:creationId xmlns:a16="http://schemas.microsoft.com/office/drawing/2014/main" id="{BA67AA4F-D9F2-14B2-1E11-E17F3C40D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2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1A152-E3CF-E679-861C-BD2551920D68}"/>
              </a:ext>
            </a:extLst>
          </p:cNvPr>
          <p:cNvSpPr/>
          <p:nvPr userDrawn="1"/>
        </p:nvSpPr>
        <p:spPr>
          <a:xfrm>
            <a:off x="0" y="2585605"/>
            <a:ext cx="9144000" cy="257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2EB91D7-736F-EC08-2AC5-A6DEF9772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8" b="-8"/>
          <a:stretch/>
        </p:blipFill>
        <p:spPr>
          <a:xfrm>
            <a:off x="1504060" y="2643758"/>
            <a:ext cx="5966971" cy="22322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14721B7-4F62-F134-5953-F98A86689D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2560" b="12733"/>
          <a:stretch/>
        </p:blipFill>
        <p:spPr>
          <a:xfrm>
            <a:off x="6389257" y="4876006"/>
            <a:ext cx="2559880" cy="127994"/>
          </a:xfrm>
          <a:prstGeom prst="rect">
            <a:avLst/>
          </a:prstGeom>
        </p:spPr>
      </p:pic>
      <p:pic>
        <p:nvPicPr>
          <p:cNvPr id="6" name="Billede 5" descr="Et billede, der indeholder vand, skærmbillede, udendørs&#10;&#10;Automatisk genereret beskrivelse">
            <a:extLst>
              <a:ext uri="{FF2B5EF4-FFF2-40B4-BE49-F238E27FC236}">
                <a16:creationId xmlns:a16="http://schemas.microsoft.com/office/drawing/2014/main" id="{DDFBCBF0-6E53-9112-8ABC-F015789328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5120"/>
            <a:ext cx="9131440" cy="262528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28634D2-A066-A1CD-549D-909EC548C4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-5400000">
            <a:off x="-2018755" y="2213618"/>
            <a:ext cx="514723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93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Break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27535"/>
            <a:ext cx="7886700" cy="1008112"/>
          </a:xfrm>
        </p:spPr>
        <p:txBody>
          <a:bodyPr anchor="ctr" anchorCtr="0">
            <a:normAutofit/>
          </a:bodyPr>
          <a:lstStyle>
            <a:lvl1pPr algn="l">
              <a:defRPr sz="30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1635647"/>
            <a:ext cx="7886700" cy="296939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C55F5F9-8221-16D9-5094-FF6A42E9C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0846" y="0"/>
            <a:ext cx="962307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AD853FC-A8F9-B72A-B8CB-0843E347B4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8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2EB91D7-736F-EC08-2AC5-A6DEF9772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3774" y="0"/>
            <a:ext cx="5196451" cy="1944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F35ADF-44F4-70CB-DC80-A2FEBE4831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996990"/>
            <a:ext cx="7886700" cy="21589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47C624-B5F8-F5D3-2656-40BF543024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3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Breaker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27535"/>
            <a:ext cx="7886700" cy="1008112"/>
          </a:xfrm>
        </p:spPr>
        <p:txBody>
          <a:bodyPr anchor="ctr" anchorCtr="0">
            <a:normAutofit/>
          </a:bodyPr>
          <a:lstStyle>
            <a:lvl1pPr algn="l">
              <a:defRPr sz="30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1635647"/>
            <a:ext cx="7886700" cy="2969392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C55F5F9-8221-16D9-5094-FF6A42E9C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0846" y="0"/>
            <a:ext cx="962307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AD853FC-A8F9-B72A-B8CB-0843E347B4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33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Spal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73200"/>
            <a:ext cx="7886700" cy="228900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4070DA6-103F-06B0-1AA6-AA3304F37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0846" y="0"/>
            <a:ext cx="96230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1AA660-B05A-9593-3CD7-C06284214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8" y="555625"/>
            <a:ext cx="7886700" cy="994172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B4A4068-7914-E512-2958-162ADE867D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  <p:pic>
        <p:nvPicPr>
          <p:cNvPr id="5" name="Billede 4" descr="Et billede, der indeholder linje/række, indendørs, lys/lygte, høvl/fly&#10;&#10;Automatisk genereret beskrivelse">
            <a:extLst>
              <a:ext uri="{FF2B5EF4-FFF2-40B4-BE49-F238E27FC236}">
                <a16:creationId xmlns:a16="http://schemas.microsoft.com/office/drawing/2014/main" id="{4BE6B717-CC86-09AA-4A3F-62D35EB2A2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88" y="1561991"/>
            <a:ext cx="7886700" cy="22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26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Tekst+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342900"/>
            <a:ext cx="3798143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2000" y="0"/>
            <a:ext cx="4572000" cy="51434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5289" y="1543050"/>
            <a:ext cx="3798142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Byplanlægning, udendørs&#10;&#10;Automatisk genereret beskrivelse">
            <a:extLst>
              <a:ext uri="{FF2B5EF4-FFF2-40B4-BE49-F238E27FC236}">
                <a16:creationId xmlns:a16="http://schemas.microsoft.com/office/drawing/2014/main" id="{B4590B03-668C-2D1B-657C-4933064D5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"/>
          <a:stretch/>
        </p:blipFill>
        <p:spPr>
          <a:xfrm rot="5400000">
            <a:off x="4284888" y="284390"/>
            <a:ext cx="5143499" cy="45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23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 Spal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000" y="1574568"/>
            <a:ext cx="3886200" cy="314911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74568"/>
            <a:ext cx="3739857" cy="314911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A5A49CC-2E70-8CDC-3DA7-5516A0184E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0846" y="0"/>
            <a:ext cx="962307" cy="360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191DC0-185F-AEA2-2070-AF6C12C08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8" y="554400"/>
            <a:ext cx="7886700" cy="994172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BD41C0D-D4D1-79AA-3436-B5A72AA0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  <p:pic>
        <p:nvPicPr>
          <p:cNvPr id="11" name="Pladsholder til indhold 5" descr="Et billede, der indeholder vand, udendørs, kunst, genspejling&#10;&#10;Automatisk genereret beskrivelse">
            <a:extLst>
              <a:ext uri="{FF2B5EF4-FFF2-40B4-BE49-F238E27FC236}">
                <a16:creationId xmlns:a16="http://schemas.microsoft.com/office/drawing/2014/main" id="{EDF6208E-396C-6F52-C265-4EA6E862DF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48572"/>
            <a:ext cx="3739857" cy="31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03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2EB91D7-736F-EC08-2AC5-A6DEF9772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1800000">
            <a:off x="4848309" y="2287316"/>
            <a:ext cx="7698459" cy="2880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F35ADF-44F4-70CB-DC80-A2FEBE4831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205" y="1567603"/>
            <a:ext cx="4810867" cy="14224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a-DK"/>
              <a:t>”Klik for at skrive citat”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889FA63-CA97-794B-7058-77BA4F0419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1800000">
            <a:off x="-3453942" y="-1337608"/>
            <a:ext cx="7698459" cy="2880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25D184D-7D71-926F-62A8-C5B8C7706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49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4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4" name="Billede 3" descr="Et billede, der indeholder sport, sky, person, skade&#10;&#10;Automatisk genereret beskrivelse">
            <a:extLst>
              <a:ext uri="{FF2B5EF4-FFF2-40B4-BE49-F238E27FC236}">
                <a16:creationId xmlns:a16="http://schemas.microsoft.com/office/drawing/2014/main" id="{BA67AA4F-D9F2-14B2-1E11-E17F3C40D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4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2EB91D7-736F-EC08-2AC5-A6DEF9772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3774" y="0"/>
            <a:ext cx="5196451" cy="1944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F35ADF-44F4-70CB-DC80-A2FEBE4831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996990"/>
            <a:ext cx="7886700" cy="21589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47C624-B5F8-F5D3-2656-40BF543024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3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Spal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73200"/>
            <a:ext cx="7886700" cy="228900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4070DA6-103F-06B0-1AA6-AA3304F37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0846" y="0"/>
            <a:ext cx="962307" cy="36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1AA660-B05A-9593-3CD7-C06284214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8" y="555625"/>
            <a:ext cx="7886700" cy="994172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B4A4068-7914-E512-2958-162ADE867D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  <p:pic>
        <p:nvPicPr>
          <p:cNvPr id="5" name="Billede 4" descr="Et billede, der indeholder linje/række, indendørs, lys/lygte, høvl/fly&#10;&#10;Automatisk genereret beskrivelse">
            <a:extLst>
              <a:ext uri="{FF2B5EF4-FFF2-40B4-BE49-F238E27FC236}">
                <a16:creationId xmlns:a16="http://schemas.microsoft.com/office/drawing/2014/main" id="{4BE6B717-CC86-09AA-4A3F-62D35EB2A2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88" y="1561991"/>
            <a:ext cx="7886700" cy="22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71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Tekst+Bille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342900"/>
            <a:ext cx="3798143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2000" y="0"/>
            <a:ext cx="4572000" cy="51434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5289" y="1543050"/>
            <a:ext cx="3798142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Klik for at redigere teksttypografierne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Byplanlægning, udendørs&#10;&#10;Automatisk genereret beskrivelse">
            <a:extLst>
              <a:ext uri="{FF2B5EF4-FFF2-40B4-BE49-F238E27FC236}">
                <a16:creationId xmlns:a16="http://schemas.microsoft.com/office/drawing/2014/main" id="{B4590B03-668C-2D1B-657C-4933064D5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"/>
          <a:stretch/>
        </p:blipFill>
        <p:spPr>
          <a:xfrm rot="5400000">
            <a:off x="4284888" y="284390"/>
            <a:ext cx="5143499" cy="45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62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 Spalt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000" y="1574568"/>
            <a:ext cx="3886200" cy="314911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74568"/>
            <a:ext cx="3739857" cy="314911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A5A49CC-2E70-8CDC-3DA7-5516A0184E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0846" y="0"/>
            <a:ext cx="962307" cy="360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191DC0-185F-AEA2-2070-AF6C12C08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8" y="554400"/>
            <a:ext cx="7886700" cy="994172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da-DK"/>
              <a:t>Klik for at redigere titeltypografien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BD41C0D-D4D1-79AA-3436-B5A72AA0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  <p:pic>
        <p:nvPicPr>
          <p:cNvPr id="11" name="Pladsholder til indhold 5" descr="Et billede, der indeholder vand, udendørs, kunst, genspejling&#10;&#10;Automatisk genereret beskrivelse">
            <a:extLst>
              <a:ext uri="{FF2B5EF4-FFF2-40B4-BE49-F238E27FC236}">
                <a16:creationId xmlns:a16="http://schemas.microsoft.com/office/drawing/2014/main" id="{EDF6208E-396C-6F52-C265-4EA6E862DF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48572"/>
            <a:ext cx="3739857" cy="31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9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ta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2EB91D7-736F-EC08-2AC5-A6DEF9772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1800000">
            <a:off x="4848309" y="2287316"/>
            <a:ext cx="7698459" cy="2880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F35ADF-44F4-70CB-DC80-A2FEBE4831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205" y="1567603"/>
            <a:ext cx="4810867" cy="14224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a-DK"/>
              <a:t>”Klik for at skrive citat”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889FA63-CA97-794B-7058-77BA4F0419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1800000">
            <a:off x="-3453942" y="-1337608"/>
            <a:ext cx="7698459" cy="2880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25D184D-7D71-926F-62A8-C5B8C7706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2000" y="4749681"/>
            <a:ext cx="1440000" cy="2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3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4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pic>
        <p:nvPicPr>
          <p:cNvPr id="4" name="Billede 3" descr="Et billede, der indeholder sport, sky, person, skade&#10;&#10;Automatisk genereret beskrivelse">
            <a:extLst>
              <a:ext uri="{FF2B5EF4-FFF2-40B4-BE49-F238E27FC236}">
                <a16:creationId xmlns:a16="http://schemas.microsoft.com/office/drawing/2014/main" id="{BA67AA4F-D9F2-14B2-1E11-E17F3C40D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1A152-E3CF-E679-861C-BD2551920D68}"/>
              </a:ext>
            </a:extLst>
          </p:cNvPr>
          <p:cNvSpPr/>
          <p:nvPr userDrawn="1"/>
        </p:nvSpPr>
        <p:spPr>
          <a:xfrm>
            <a:off x="0" y="2585605"/>
            <a:ext cx="9144000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2EB91D7-736F-EC08-2AC5-A6DEF9772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8" b="-8"/>
          <a:stretch/>
        </p:blipFill>
        <p:spPr>
          <a:xfrm>
            <a:off x="1504060" y="2643758"/>
            <a:ext cx="5966971" cy="22322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14721B7-4F62-F134-5953-F98A86689D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2560" b="12733"/>
          <a:stretch/>
        </p:blipFill>
        <p:spPr>
          <a:xfrm>
            <a:off x="6389257" y="4876006"/>
            <a:ext cx="2559880" cy="127994"/>
          </a:xfrm>
          <a:prstGeom prst="rect">
            <a:avLst/>
          </a:prstGeom>
        </p:spPr>
      </p:pic>
      <p:pic>
        <p:nvPicPr>
          <p:cNvPr id="6" name="Billede 5" descr="Et billede, der indeholder vand, skærmbillede, udendørs&#10;&#10;Automatisk genereret beskrivelse">
            <a:extLst>
              <a:ext uri="{FF2B5EF4-FFF2-40B4-BE49-F238E27FC236}">
                <a16:creationId xmlns:a16="http://schemas.microsoft.com/office/drawing/2014/main" id="{5D32011D-483F-1631-CC87-0BF4CEA356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5120"/>
            <a:ext cx="9131440" cy="262528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28634D2-A066-A1CD-549D-909EC548C4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-5400000">
            <a:off x="-2018755" y="2213618"/>
            <a:ext cx="514723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8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8" y="91598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201136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82543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575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3" r:id="rId2"/>
    <p:sldLayoutId id="2147483673" r:id="rId3"/>
    <p:sldLayoutId id="2147483662" r:id="rId4"/>
    <p:sldLayoutId id="2147483669" r:id="rId5"/>
    <p:sldLayoutId id="2147483664" r:id="rId6"/>
    <p:sldLayoutId id="2147483674" r:id="rId7"/>
    <p:sldLayoutId id="2147483678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Panel Sans Black" pitchFamily="2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49" userDrawn="1">
          <p15:clr>
            <a:srgbClr val="F26B43"/>
          </p15:clr>
        </p15:guide>
        <p15:guide id="4" orient="horz" pos="577" userDrawn="1">
          <p15:clr>
            <a:srgbClr val="F26B43"/>
          </p15:clr>
        </p15:guide>
        <p15:guide id="5" orient="horz" pos="350" userDrawn="1">
          <p15:clr>
            <a:srgbClr val="F26B43"/>
          </p15:clr>
        </p15:guide>
        <p15:guide id="6" orient="horz" pos="985" userDrawn="1">
          <p15:clr>
            <a:srgbClr val="F26B43"/>
          </p15:clr>
        </p15:guide>
        <p15:guide id="7" orient="horz" pos="1257" userDrawn="1">
          <p15:clr>
            <a:srgbClr val="5ACBF0"/>
          </p15:clr>
        </p15:guide>
        <p15:guide id="8" pos="551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8" y="91598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201136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82543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161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Panel Sans Black" pitchFamily="2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49" userDrawn="1">
          <p15:clr>
            <a:srgbClr val="F26B43"/>
          </p15:clr>
        </p15:guide>
        <p15:guide id="4" orient="horz" pos="577" userDrawn="1">
          <p15:clr>
            <a:srgbClr val="F26B43"/>
          </p15:clr>
        </p15:guide>
        <p15:guide id="5" orient="horz" pos="350" userDrawn="1">
          <p15:clr>
            <a:srgbClr val="F26B43"/>
          </p15:clr>
        </p15:guide>
        <p15:guide id="6" orient="horz" pos="985" userDrawn="1">
          <p15:clr>
            <a:srgbClr val="F26B43"/>
          </p15:clr>
        </p15:guide>
        <p15:guide id="7" orient="horz" pos="1257" userDrawn="1">
          <p15:clr>
            <a:srgbClr val="5ACBF0"/>
          </p15:clr>
        </p15:guide>
        <p15:guide id="8" pos="551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8" y="91598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201136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AD0B0F-9BE5-D648-8EF2-D4EA510D4B51}" type="datetimeFigureOut">
              <a:rPr lang="da-DK" smtClean="0"/>
              <a:t>18-11-2025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82543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1EE324-0BB8-3646-9143-7D1149C55A4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846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Panel Sans Black" pitchFamily="2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49" userDrawn="1">
          <p15:clr>
            <a:srgbClr val="F26B43"/>
          </p15:clr>
        </p15:guide>
        <p15:guide id="4" orient="horz" pos="577" userDrawn="1">
          <p15:clr>
            <a:srgbClr val="F26B43"/>
          </p15:clr>
        </p15:guide>
        <p15:guide id="5" orient="horz" pos="350" userDrawn="1">
          <p15:clr>
            <a:srgbClr val="F26B43"/>
          </p15:clr>
        </p15:guide>
        <p15:guide id="6" orient="horz" pos="985" userDrawn="1">
          <p15:clr>
            <a:srgbClr val="F26B43"/>
          </p15:clr>
        </p15:guide>
        <p15:guide id="7" orient="horz" pos="1257" userDrawn="1">
          <p15:clr>
            <a:srgbClr val="5ACBF0"/>
          </p15:clr>
        </p15:guide>
        <p15:guide id="8" pos="551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5D740BC-8D37-EAF8-75A8-00C210916F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81901FEF-CE60-2C82-B2A4-C3187D725CB0}"/>
              </a:ext>
            </a:extLst>
          </p:cNvPr>
          <p:cNvSpPr txBox="1">
            <a:spLocks/>
          </p:cNvSpPr>
          <p:nvPr/>
        </p:nvSpPr>
        <p:spPr>
          <a:xfrm>
            <a:off x="3347864" y="2643758"/>
            <a:ext cx="237626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da-DK" sz="1400" b="1">
                <a:latin typeface="Abadi" panose="020B0604020104020204" pitchFamily="34" charset="0"/>
              </a:rPr>
              <a:t>ORIENTERINGSMØDE OM DE KUNSTFAGLIGE RÅD</a:t>
            </a:r>
            <a:endParaRPr lang="da-DK" sz="900" b="1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8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3CC22-A467-B5C0-2C4A-BAE277C4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7535"/>
            <a:ext cx="7886700" cy="576063"/>
          </a:xfrm>
        </p:spPr>
        <p:txBody>
          <a:bodyPr>
            <a:normAutofit/>
          </a:bodyPr>
          <a:lstStyle/>
          <a:p>
            <a:r>
              <a:rPr lang="da-DK" sz="2400">
                <a:latin typeface="Abadi" panose="020B0604020104020204" pitchFamily="34" charset="0"/>
                <a:cs typeface="Aharoni" panose="02010803020104030203" pitchFamily="2" charset="-79"/>
              </a:rPr>
              <a:t>Kunstrådet</a:t>
            </a:r>
            <a:endParaRPr lang="da-DK" sz="2400">
              <a:latin typeface="Abadi" panose="020B0604020104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A29B886-B5C1-1728-EF74-49FCB6A43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541" y="1419622"/>
            <a:ext cx="7680875" cy="296939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da-DK" sz="1050" dirty="0">
                <a:latin typeface="Abadi"/>
              </a:rPr>
              <a:t>Kunstrådet er et tværfagligt råd med seks rådgivere, som tilsammen skal dække områderne scenekunst, dans, billedkunst, musik og litteratur.</a:t>
            </a:r>
          </a:p>
          <a:p>
            <a:endParaRPr lang="da-DK" sz="1050" dirty="0">
              <a:latin typeface="Abadi" panose="020B0604020104020204" pitchFamily="34" charset="0"/>
            </a:endParaRPr>
          </a:p>
          <a:p>
            <a:r>
              <a:rPr lang="da-DK" sz="1050" b="1" dirty="0">
                <a:latin typeface="Abadi"/>
              </a:rPr>
              <a:t>Kunstrådets opgaver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Udarbejde indstillinger til rådmanden ifm. ansøgninger til kulturudviklingspuljen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dirty="0">
                <a:latin typeface="Abadi"/>
              </a:rPr>
              <a:t>Udarbejde indstillinger til rådmanden</a:t>
            </a:r>
            <a:r>
              <a:rPr lang="da-DK" sz="1050" dirty="0">
                <a:latin typeface="Abadi"/>
              </a:rPr>
              <a:t> ifm. ansøgninger til basistilskudspuljen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Kunstfaglige udtalelser i forhold til visse ansøgninger til kulturarrangementspuljen efter anmodning fra Kulturforvaltningen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Kunstfaglig udtalelse af en basistilskudsmodtagers aktiviteter i slutningen af en basistilskudsperiode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Gennemføre evalueringsaktiviteter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Rådgivning af Byrådet og administrationen i kunstfaglige spørgsmål.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Konkrete opgaver i forbindelse med udvikling og implementering af Aarhus Kommunes kulturpolitik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Rådgivning ifm. Kirsten og Gunnar Fonden (honoreres separat)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050" dirty="0">
              <a:latin typeface="Abadi"/>
            </a:endParaRPr>
          </a:p>
          <a:p>
            <a:r>
              <a:rPr lang="da-DK" sz="1050" i="1" dirty="0">
                <a:latin typeface="Abadi"/>
              </a:rPr>
              <a:t>Møder hvor Kultursekretariatet deltager finder sted i dagtimerne.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050" dirty="0">
              <a:latin typeface="Abadi"/>
            </a:endParaRPr>
          </a:p>
          <a:p>
            <a:endParaRPr lang="da-DK" sz="1050" dirty="0">
              <a:latin typeface="Abadi"/>
            </a:endParaRPr>
          </a:p>
          <a:p>
            <a:endParaRPr lang="da-DK" sz="105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6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9AA79-9EC8-6C11-EEB7-219743E5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7535"/>
            <a:ext cx="7886700" cy="576063"/>
          </a:xfrm>
        </p:spPr>
        <p:txBody>
          <a:bodyPr>
            <a:normAutofit/>
          </a:bodyPr>
          <a:lstStyle/>
          <a:p>
            <a:r>
              <a:rPr lang="da-DK" sz="2400">
                <a:latin typeface="Abadi" panose="020B0604020104020204" pitchFamily="34" charset="0"/>
                <a:cs typeface="Aharoni" panose="02010803020104030203" pitchFamily="2" charset="-79"/>
              </a:rPr>
              <a:t>Musikrådet</a:t>
            </a:r>
            <a:endParaRPr lang="da-DK" sz="2400">
              <a:latin typeface="Abadi" panose="020B0604020104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D03041-B782-4588-9564-1B75D5BE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419622"/>
            <a:ext cx="7886700" cy="29693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da-DK" sz="1050" dirty="0">
                <a:latin typeface="Abadi"/>
              </a:rPr>
              <a:t>Musikrådet består af fire rådgivere, som tilsammen dækker alle genrer inden for musik. En af musikrådets rådgivere er også medlem af Kunstrådet.</a:t>
            </a:r>
          </a:p>
          <a:p>
            <a:endParaRPr lang="da-DK" sz="1050" dirty="0">
              <a:latin typeface="Abadi" panose="020B0604020104020204" pitchFamily="34" charset="0"/>
            </a:endParaRPr>
          </a:p>
          <a:p>
            <a:r>
              <a:rPr lang="da-DK" sz="1050" b="1" dirty="0">
                <a:latin typeface="Abadi"/>
              </a:rPr>
              <a:t>Musikrådets opgaver: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dirty="0">
                <a:latin typeface="Abadi"/>
              </a:rPr>
              <a:t>Udarbejde indstillinger til rådmanden </a:t>
            </a:r>
            <a:r>
              <a:rPr lang="da-DK" sz="1050" dirty="0">
                <a:latin typeface="Abadi"/>
              </a:rPr>
              <a:t>ifm. ansøgninger til musikpuljen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dirty="0">
                <a:latin typeface="Abadi"/>
              </a:rPr>
              <a:t>Udarbejde indstillinger til rådmanden</a:t>
            </a:r>
            <a:r>
              <a:rPr lang="da-DK" sz="1050" dirty="0">
                <a:latin typeface="Abadi"/>
              </a:rPr>
              <a:t> ifm. ansøgninger om honorarstøtte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Kunstfaglige udtalelser i forhold til visse ansøgninger til kulturarrangementspuljen efter anmodning fra Kulturforvaltningen.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Rådgivning af Byrådet og administrationen i musikfaglige spørgsmål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Deltager i Kunstrådets evalueringsaktiviteter efter nærmere aftale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Konkrete opgaver i forbindelse med udvikling og implementering af Aarhus Kommunes kulturpolitik.</a:t>
            </a:r>
          </a:p>
          <a:p>
            <a:endParaRPr lang="da-DK" dirty="0"/>
          </a:p>
          <a:p>
            <a:r>
              <a:rPr lang="da-DK" sz="1000" i="1" dirty="0">
                <a:latin typeface="Abadi"/>
              </a:rPr>
              <a:t>Møder hvor Kultursekretariatet deltager finder sted i dagtimerne.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3401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CD4A1-FBA2-5FB8-7A02-61DA0235F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>
                <a:latin typeface="Abadi" panose="020B0604020104020204" pitchFamily="34" charset="0"/>
                <a:cs typeface="Aharoni" panose="02010803020104030203" pitchFamily="2" charset="-79"/>
              </a:rPr>
              <a:t>Billedkunstrådet</a:t>
            </a:r>
            <a:endParaRPr lang="da-DK" sz="2400">
              <a:latin typeface="Abadi" panose="020B0604020104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1E444C5-FFDC-D94C-6DDD-451B7C5AF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 sz="1050" b="1" dirty="0">
                <a:latin typeface="Abadi"/>
              </a:rPr>
              <a:t>Billedkunstrådets opgaver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Vurderer ansøgninger til de kommunale kunstnerværksteder og indstiller til rådmanden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dirty="0">
                <a:latin typeface="Abadi"/>
              </a:rPr>
              <a:t>Udarbejde indstillinger til rådmanden</a:t>
            </a:r>
            <a:r>
              <a:rPr lang="da-DK" sz="1050" dirty="0">
                <a:latin typeface="Abadi"/>
              </a:rPr>
              <a:t> vedr. indkøb af billedkunst til Aarhus Kommunes bygninger og institutioner (kunstindkøbskontoen)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Rådgiver ved udsmykningsopgaver af kommunale bygninger (efter 1 % reglen. Honoreres separat)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Kunstfaglige udtalelser i forhold til visse ansøgninger til kulturarrangementspuljen efter anmodning fra Kulturforvaltningen 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Deltager i Kunstrådets evalueringsaktiviteter efter nærmere aftale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50" dirty="0">
                <a:latin typeface="Abadi"/>
              </a:rPr>
              <a:t>Fungerer som rådgiver for Byrådet og administrationen i billedkunstneriske spørgsmål.</a:t>
            </a:r>
          </a:p>
          <a:p>
            <a:endParaRPr lang="da-DK" sz="1050">
              <a:latin typeface="Abadi" panose="020B0604020104020204" pitchFamily="34" charset="0"/>
            </a:endParaRPr>
          </a:p>
          <a:p>
            <a:endParaRPr lang="da-DK" sz="1050" dirty="0">
              <a:latin typeface="Abadi" panose="020B0604020104020204" pitchFamily="34" charset="0"/>
            </a:endParaRPr>
          </a:p>
          <a:p>
            <a:r>
              <a:rPr lang="da-DK" sz="1000" i="1" dirty="0">
                <a:latin typeface="Abadi"/>
              </a:rPr>
              <a:t>Møder hvor Kultursekretariatet deltager finder sted i dagtimerne. </a:t>
            </a:r>
          </a:p>
          <a:p>
            <a:endParaRPr lang="da-DK" sz="105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5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sky, bygning, vindue&#10;&#10;AI-genereret indhold kan være ukorrekt.">
            <a:extLst>
              <a:ext uri="{FF2B5EF4-FFF2-40B4-BE49-F238E27FC236}">
                <a16:creationId xmlns:a16="http://schemas.microsoft.com/office/drawing/2014/main" id="{F40B9706-4B5E-61E5-72E7-884044979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250" r="1" b="34270"/>
          <a:stretch>
            <a:fillRect/>
          </a:stretch>
        </p:blipFill>
        <p:spPr>
          <a:xfrm>
            <a:off x="395536" y="1573200"/>
            <a:ext cx="7886700" cy="2289002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7C2AC4-70C6-D66F-0E22-67D9F80B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625"/>
            <a:ext cx="7886700" cy="994172"/>
          </a:xfrm>
        </p:spPr>
        <p:txBody>
          <a:bodyPr anchor="t">
            <a:normAutofit/>
          </a:bodyPr>
          <a:lstStyle/>
          <a:p>
            <a:r>
              <a:rPr lang="da-DK">
                <a:latin typeface="Abadi"/>
              </a:rPr>
              <a:t>Spørgsmål?</a:t>
            </a:r>
          </a:p>
        </p:txBody>
      </p:sp>
    </p:spTree>
    <p:extLst>
      <p:ext uri="{BB962C8B-B14F-4D97-AF65-F5344CB8AC3E}">
        <p14:creationId xmlns:p14="http://schemas.microsoft.com/office/powerpoint/2010/main" val="296426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ABA2CF2-AE01-B681-1EB1-EDFFEF67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843558"/>
            <a:ext cx="7886700" cy="577190"/>
          </a:xfrm>
        </p:spPr>
        <p:txBody>
          <a:bodyPr anchor="t">
            <a:normAutofit/>
          </a:bodyPr>
          <a:lstStyle/>
          <a:p>
            <a:r>
              <a:rPr lang="da-DK" sz="2400">
                <a:latin typeface="Abadi" panose="020B0604020104020204" pitchFamily="34" charset="0"/>
              </a:rPr>
              <a:t>Program</a:t>
            </a:r>
          </a:p>
        </p:txBody>
      </p:sp>
      <p:pic>
        <p:nvPicPr>
          <p:cNvPr id="24" name="Billede 23" descr="Et billede, der indeholder udendørs, sky, tøj, scene&#10;&#10;AI-genereret indhold kan være ukorrekt.">
            <a:extLst>
              <a:ext uri="{FF2B5EF4-FFF2-40B4-BE49-F238E27FC236}">
                <a16:creationId xmlns:a16="http://schemas.microsoft.com/office/drawing/2014/main" id="{6E896E65-5AC4-2930-2E49-F8B4568C0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348329"/>
            <a:ext cx="5064107" cy="3376071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4F7B28B-44CC-4432-50C8-DAD33B112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288" y="1574800"/>
            <a:ext cx="3672656" cy="314960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b="1">
                <a:latin typeface="Abadi"/>
              </a:rPr>
              <a:t>16:00-16:10: </a:t>
            </a:r>
            <a:r>
              <a:rPr lang="da-DK" sz="1100">
                <a:latin typeface="Abadi"/>
              </a:rPr>
              <a:t>Introduktion til arbejdet i de kunstfaglige råd v. Kulturchef, Lars Davidsen</a:t>
            </a:r>
          </a:p>
          <a:p>
            <a:endParaRPr lang="da-DK" sz="1100">
              <a:latin typeface="Abadi" panose="020B06040201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b="1">
                <a:latin typeface="Abadi"/>
              </a:rPr>
              <a:t>16:10-16:40: </a:t>
            </a:r>
            <a:r>
              <a:rPr lang="da-DK" sz="1100">
                <a:latin typeface="Abadi"/>
              </a:rPr>
              <a:t>Præsentation af arbejdet i de tre kunstfaglige råd 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da-DK" sz="1100">
                <a:latin typeface="Abadi"/>
              </a:rPr>
              <a:t>Karen Nordentoft, </a:t>
            </a:r>
            <a:r>
              <a:rPr lang="da-DK" sz="1100" err="1">
                <a:latin typeface="Abadi"/>
              </a:rPr>
              <a:t>forperson</a:t>
            </a:r>
            <a:r>
              <a:rPr lang="da-DK" sz="1100">
                <a:latin typeface="Abadi"/>
              </a:rPr>
              <a:t> i kunstrådet og Signe Spelling, sekretær for Kunstrådet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da-DK" sz="1100">
                <a:latin typeface="Abadi"/>
              </a:rPr>
              <a:t>David Mondrup, </a:t>
            </a:r>
            <a:r>
              <a:rPr lang="da-DK" sz="1100" err="1">
                <a:latin typeface="Abadi"/>
              </a:rPr>
              <a:t>forperson</a:t>
            </a:r>
            <a:r>
              <a:rPr lang="da-DK" sz="1100">
                <a:latin typeface="Abadi"/>
              </a:rPr>
              <a:t> i musikrådet og Stine Mygind, sekretær for Musikrådet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da-DK" sz="1100">
                <a:latin typeface="Abadi"/>
              </a:rPr>
              <a:t>Birgit Bjerre, </a:t>
            </a:r>
            <a:r>
              <a:rPr lang="da-DK" sz="1100" err="1">
                <a:latin typeface="Abadi"/>
              </a:rPr>
              <a:t>forperson</a:t>
            </a:r>
            <a:r>
              <a:rPr lang="da-DK" sz="1100">
                <a:latin typeface="Abadi"/>
              </a:rPr>
              <a:t> i billedkunstrådet og Maria Work Nygård, sekretær for billedkunstrådet </a:t>
            </a:r>
          </a:p>
          <a:p>
            <a:pPr lvl="1"/>
            <a:endParaRPr lang="da-DK" sz="1100">
              <a:latin typeface="Abadi" panose="020B06040201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b="1">
                <a:latin typeface="Abadi"/>
              </a:rPr>
              <a:t>16:40-17:00</a:t>
            </a:r>
            <a:r>
              <a:rPr lang="da-DK" sz="1100">
                <a:latin typeface="Abadi"/>
              </a:rPr>
              <a:t> Åben spørgerunde</a:t>
            </a:r>
          </a:p>
          <a:p>
            <a:endParaRPr lang="da-DK" sz="1100">
              <a:latin typeface="Abadi" panose="020B06040201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b="1">
                <a:latin typeface="Abadi"/>
              </a:rPr>
              <a:t>17:00-17:30:</a:t>
            </a:r>
            <a:r>
              <a:rPr lang="da-DK" sz="1100">
                <a:latin typeface="Abadi"/>
              </a:rPr>
              <a:t> Lidt forfriskninger og mulighed for at stille spørgsmål direkte til os </a:t>
            </a:r>
          </a:p>
          <a:p>
            <a:endParaRPr lang="da-DK" sz="1100">
              <a:latin typeface="Abadi" panose="020B06040201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b="1">
                <a:latin typeface="Abadi"/>
              </a:rPr>
              <a:t>17:30: </a:t>
            </a:r>
            <a:r>
              <a:rPr lang="da-DK" sz="1100">
                <a:latin typeface="Abadi"/>
              </a:rPr>
              <a:t>Tak for i dag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0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1CC8340-15C7-AE15-94BC-E5C1D2B4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000">
                <a:latin typeface="Abadi" panose="020B0604020104020204" pitchFamily="34" charset="0"/>
                <a:cs typeface="Aharoni" panose="02010803020104030203" pitchFamily="2" charset="-79"/>
              </a:rPr>
              <a:t>Introduktion til arbejdet </a:t>
            </a:r>
            <a:br>
              <a:rPr lang="da-DK" sz="2000">
                <a:latin typeface="Abadi" panose="020B0604020104020204" pitchFamily="34" charset="0"/>
                <a:cs typeface="Aharoni" panose="02010803020104030203" pitchFamily="2" charset="-79"/>
              </a:rPr>
            </a:br>
            <a:r>
              <a:rPr lang="da-DK" sz="2000">
                <a:latin typeface="Abadi" panose="020B0604020104020204" pitchFamily="34" charset="0"/>
                <a:cs typeface="Aharoni" panose="02010803020104030203" pitchFamily="2" charset="-79"/>
              </a:rPr>
              <a:t>i de kunstfaglige råd</a:t>
            </a:r>
            <a:endParaRPr lang="da-DK" sz="2400"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6572F06-48FF-A27E-C89B-8ECB3100C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635647"/>
            <a:ext cx="3084017" cy="296939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>
                <a:latin typeface="Abadi" panose="020B0604020104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Aarhus Kommune har tre kunstfaglige råd:</a:t>
            </a:r>
          </a:p>
          <a:p>
            <a:pPr marL="452438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>
                <a:latin typeface="Abadi" panose="020B0604020104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Kunstrådet med seks kunstfaglige rådgivere, hvoraf to rådgivere også sidder i hhv. Billedkunstrådet og Musikrådet</a:t>
            </a:r>
          </a:p>
          <a:p>
            <a:pPr marL="452438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>
                <a:latin typeface="Abadi" panose="020B0604020104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Musikrådet med fire rådgivere</a:t>
            </a:r>
          </a:p>
          <a:p>
            <a:pPr marL="452438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>
                <a:latin typeface="Abadi" panose="020B0604020104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Billedkunstrådet med tre rådgivere</a:t>
            </a:r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8147DA8-2415-97A4-4D61-52D2C3AB9AC1}"/>
              </a:ext>
            </a:extLst>
          </p:cNvPr>
          <p:cNvSpPr/>
          <p:nvPr/>
        </p:nvSpPr>
        <p:spPr>
          <a:xfrm>
            <a:off x="4599175" y="699542"/>
            <a:ext cx="2520000" cy="2520000"/>
          </a:xfrm>
          <a:prstGeom prst="ellipse">
            <a:avLst/>
          </a:prstGeom>
          <a:solidFill>
            <a:srgbClr val="FF7266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A8A6B24-90EC-1395-EF9E-6F369D9C1B99}"/>
              </a:ext>
            </a:extLst>
          </p:cNvPr>
          <p:cNvSpPr/>
          <p:nvPr/>
        </p:nvSpPr>
        <p:spPr>
          <a:xfrm>
            <a:off x="6446054" y="722203"/>
            <a:ext cx="2520000" cy="2520000"/>
          </a:xfrm>
          <a:prstGeom prst="ellipse">
            <a:avLst/>
          </a:prstGeom>
          <a:solidFill>
            <a:srgbClr val="FF7266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2233FFE-5010-004D-DF17-E6E11950BFBC}"/>
              </a:ext>
            </a:extLst>
          </p:cNvPr>
          <p:cNvSpPr/>
          <p:nvPr/>
        </p:nvSpPr>
        <p:spPr>
          <a:xfrm>
            <a:off x="5520283" y="2326158"/>
            <a:ext cx="2520000" cy="2520000"/>
          </a:xfrm>
          <a:prstGeom prst="ellipse">
            <a:avLst/>
          </a:prstGeom>
          <a:solidFill>
            <a:srgbClr val="FF7266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Grafik 9" descr="Bruger med massiv udfyldning">
            <a:extLst>
              <a:ext uri="{FF2B5EF4-FFF2-40B4-BE49-F238E27FC236}">
                <a16:creationId xmlns:a16="http://schemas.microsoft.com/office/drawing/2014/main" id="{7DB7C8C2-E314-E40F-4F54-31A4D3115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8473" y="1375831"/>
            <a:ext cx="540000" cy="540000"/>
          </a:xfrm>
          <a:prstGeom prst="rect">
            <a:avLst/>
          </a:prstGeom>
        </p:spPr>
      </p:pic>
      <p:pic>
        <p:nvPicPr>
          <p:cNvPr id="11" name="Grafik 10" descr="Bruger med massiv udfyldning">
            <a:extLst>
              <a:ext uri="{FF2B5EF4-FFF2-40B4-BE49-F238E27FC236}">
                <a16:creationId xmlns:a16="http://schemas.microsoft.com/office/drawing/2014/main" id="{E6F9E9E9-5DA7-EED3-B3E1-C334CC1AA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8473" y="1881081"/>
            <a:ext cx="540000" cy="540000"/>
          </a:xfrm>
          <a:prstGeom prst="rect">
            <a:avLst/>
          </a:prstGeom>
        </p:spPr>
      </p:pic>
      <p:pic>
        <p:nvPicPr>
          <p:cNvPr id="12" name="Grafik 11" descr="Bruger med massiv udfyldning">
            <a:extLst>
              <a:ext uri="{FF2B5EF4-FFF2-40B4-BE49-F238E27FC236}">
                <a16:creationId xmlns:a16="http://schemas.microsoft.com/office/drawing/2014/main" id="{2B8292C4-6365-0B9C-2884-87486F9DB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5484" y="1376365"/>
            <a:ext cx="540000" cy="540000"/>
          </a:xfrm>
          <a:prstGeom prst="rect">
            <a:avLst/>
          </a:prstGeom>
        </p:spPr>
      </p:pic>
      <p:pic>
        <p:nvPicPr>
          <p:cNvPr id="13" name="Grafik 12" descr="Bruger med massiv udfyldning">
            <a:extLst>
              <a:ext uri="{FF2B5EF4-FFF2-40B4-BE49-F238E27FC236}">
                <a16:creationId xmlns:a16="http://schemas.microsoft.com/office/drawing/2014/main" id="{D61D0D0B-54C8-B0E9-CAE0-05B2A635E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2522" y="1881081"/>
            <a:ext cx="540000" cy="540000"/>
          </a:xfrm>
          <a:prstGeom prst="rect">
            <a:avLst/>
          </a:prstGeom>
        </p:spPr>
      </p:pic>
      <p:pic>
        <p:nvPicPr>
          <p:cNvPr id="14" name="Grafik 13" descr="Bruger med massiv udfyldning">
            <a:extLst>
              <a:ext uri="{FF2B5EF4-FFF2-40B4-BE49-F238E27FC236}">
                <a16:creationId xmlns:a16="http://schemas.microsoft.com/office/drawing/2014/main" id="{3C5EB87E-AF6B-C95E-B13C-BFB289603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7889" y="1919222"/>
            <a:ext cx="540000" cy="540000"/>
          </a:xfrm>
          <a:prstGeom prst="rect">
            <a:avLst/>
          </a:prstGeom>
        </p:spPr>
      </p:pic>
      <p:pic>
        <p:nvPicPr>
          <p:cNvPr id="15" name="Grafik 14" descr="Bruger med massiv udfyldning">
            <a:extLst>
              <a:ext uri="{FF2B5EF4-FFF2-40B4-BE49-F238E27FC236}">
                <a16:creationId xmlns:a16="http://schemas.microsoft.com/office/drawing/2014/main" id="{C91475BD-5F5A-D477-1866-64131D397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3784" y="1379280"/>
            <a:ext cx="540000" cy="540000"/>
          </a:xfrm>
          <a:prstGeom prst="rect">
            <a:avLst/>
          </a:prstGeom>
        </p:spPr>
      </p:pic>
      <p:pic>
        <p:nvPicPr>
          <p:cNvPr id="16" name="Grafik 15" descr="Bruger med massiv udfyldning">
            <a:extLst>
              <a:ext uri="{FF2B5EF4-FFF2-40B4-BE49-F238E27FC236}">
                <a16:creationId xmlns:a16="http://schemas.microsoft.com/office/drawing/2014/main" id="{0C3EE67E-C116-C1F2-1DDD-C65DAD6F9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2139" y="3831950"/>
            <a:ext cx="540000" cy="540000"/>
          </a:xfrm>
          <a:prstGeom prst="rect">
            <a:avLst/>
          </a:prstGeom>
        </p:spPr>
      </p:pic>
      <p:pic>
        <p:nvPicPr>
          <p:cNvPr id="17" name="Grafik 16" descr="Bruger med massiv udfyldning">
            <a:extLst>
              <a:ext uri="{FF2B5EF4-FFF2-40B4-BE49-F238E27FC236}">
                <a16:creationId xmlns:a16="http://schemas.microsoft.com/office/drawing/2014/main" id="{5E2D9705-49A4-628F-27B8-3F9C65872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7241" y="3825575"/>
            <a:ext cx="540000" cy="540000"/>
          </a:xfrm>
          <a:prstGeom prst="rect">
            <a:avLst/>
          </a:prstGeom>
        </p:spPr>
      </p:pic>
      <p:pic>
        <p:nvPicPr>
          <p:cNvPr id="18" name="Grafik 17" descr="Bruger med massiv udfyldning">
            <a:extLst>
              <a:ext uri="{FF2B5EF4-FFF2-40B4-BE49-F238E27FC236}">
                <a16:creationId xmlns:a16="http://schemas.microsoft.com/office/drawing/2014/main" id="{62E95286-2ACC-78EA-56B6-40912A74E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0769" y="2468426"/>
            <a:ext cx="540000" cy="540000"/>
          </a:xfrm>
          <a:prstGeom prst="rect">
            <a:avLst/>
          </a:prstGeom>
        </p:spPr>
      </p:pic>
      <p:pic>
        <p:nvPicPr>
          <p:cNvPr id="19" name="Grafik 18" descr="Bruger med massiv udfyldning">
            <a:extLst>
              <a:ext uri="{FF2B5EF4-FFF2-40B4-BE49-F238E27FC236}">
                <a16:creationId xmlns:a16="http://schemas.microsoft.com/office/drawing/2014/main" id="{166ACE8D-4A91-CD0A-9B73-1F47DF569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5226" y="1649280"/>
            <a:ext cx="540000" cy="540000"/>
          </a:xfrm>
          <a:prstGeom prst="rect">
            <a:avLst/>
          </a:prstGeom>
        </p:spPr>
      </p:pic>
      <p:pic>
        <p:nvPicPr>
          <p:cNvPr id="20" name="Grafik 19" descr="Bruger med massiv udfyldning">
            <a:extLst>
              <a:ext uri="{FF2B5EF4-FFF2-40B4-BE49-F238E27FC236}">
                <a16:creationId xmlns:a16="http://schemas.microsoft.com/office/drawing/2014/main" id="{929FE632-09EE-26F9-13CF-04A9B0893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6915" y="1611081"/>
            <a:ext cx="540000" cy="540000"/>
          </a:xfrm>
          <a:prstGeom prst="rect">
            <a:avLst/>
          </a:prstGeom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2C818093-ACF1-7B3B-0F21-EF64A217255C}"/>
              </a:ext>
            </a:extLst>
          </p:cNvPr>
          <p:cNvSpPr txBox="1"/>
          <p:nvPr/>
        </p:nvSpPr>
        <p:spPr>
          <a:xfrm>
            <a:off x="6076707" y="3416101"/>
            <a:ext cx="1500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b="1">
                <a:latin typeface="Abadi" panose="020B0604020104020204" pitchFamily="34" charset="0"/>
              </a:rPr>
              <a:t>Billedkunstrådet</a:t>
            </a:r>
            <a:endParaRPr lang="da-DK" sz="1000" b="1">
              <a:latin typeface="Abadi" panose="020B0604020104020204" pitchFamily="34" charset="0"/>
            </a:endParaRP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8B24603B-62E5-81F2-FBC0-15D7281C4839}"/>
              </a:ext>
            </a:extLst>
          </p:cNvPr>
          <p:cNvSpPr txBox="1"/>
          <p:nvPr/>
        </p:nvSpPr>
        <p:spPr>
          <a:xfrm>
            <a:off x="7138018" y="956682"/>
            <a:ext cx="126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b="1">
                <a:latin typeface="Abadi" panose="020B0604020104020204" pitchFamily="34" charset="0"/>
              </a:rPr>
              <a:t>Musikrådet</a:t>
            </a:r>
            <a:endParaRPr lang="da-DK" sz="1000" b="1">
              <a:latin typeface="Abadi" panose="020B0604020104020204" pitchFamily="34" charset="0"/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8EAA3486-9FCD-5A29-5545-3B7FA66FAF33}"/>
              </a:ext>
            </a:extLst>
          </p:cNvPr>
          <p:cNvSpPr txBox="1"/>
          <p:nvPr/>
        </p:nvSpPr>
        <p:spPr>
          <a:xfrm>
            <a:off x="5153980" y="964870"/>
            <a:ext cx="126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b="1">
                <a:latin typeface="Abadi" panose="020B0604020104020204" pitchFamily="34" charset="0"/>
              </a:rPr>
              <a:t>Kunstrådet</a:t>
            </a:r>
            <a:endParaRPr lang="da-DK" sz="1000" b="1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32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21">
            <a:extLst>
              <a:ext uri="{FF2B5EF4-FFF2-40B4-BE49-F238E27FC236}">
                <a16:creationId xmlns:a16="http://schemas.microsoft.com/office/drawing/2014/main" id="{FFA10B7B-0517-1F89-2163-6F9D33925095}"/>
              </a:ext>
            </a:extLst>
          </p:cNvPr>
          <p:cNvSpPr/>
          <p:nvPr/>
        </p:nvSpPr>
        <p:spPr>
          <a:xfrm>
            <a:off x="395536" y="1779662"/>
            <a:ext cx="1260000" cy="1260000"/>
          </a:xfrm>
          <a:prstGeom prst="ellipse">
            <a:avLst/>
          </a:prstGeom>
          <a:solidFill>
            <a:srgbClr val="FF7266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448BB9-3C1C-5354-1159-AB35F920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23" y="614262"/>
            <a:ext cx="7886700" cy="633058"/>
          </a:xfrm>
        </p:spPr>
        <p:txBody>
          <a:bodyPr>
            <a:normAutofit/>
          </a:bodyPr>
          <a:lstStyle/>
          <a:p>
            <a:r>
              <a:rPr lang="da-DK" sz="2400">
                <a:latin typeface="Abadi" panose="020B0604020104020204" pitchFamily="34" charset="0"/>
                <a:cs typeface="Aharoni" panose="02010803020104030203" pitchFamily="2" charset="-79"/>
              </a:rPr>
              <a:t>Ønsker til kunstfaglige rådgivere</a:t>
            </a:r>
            <a:endParaRPr lang="da-DK" sz="2400">
              <a:latin typeface="Abadi" panose="020B0604020104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2074624-5E83-B2B1-FE3F-8A002FCB4F54}"/>
              </a:ext>
            </a:extLst>
          </p:cNvPr>
          <p:cNvSpPr txBox="1"/>
          <p:nvPr/>
        </p:nvSpPr>
        <p:spPr>
          <a:xfrm>
            <a:off x="342631" y="3327161"/>
            <a:ext cx="13658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200" b="1">
                <a:effectLst/>
                <a:latin typeface="Abadi" panose="020B0604020104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Faglighed</a:t>
            </a:r>
            <a:endParaRPr lang="da-DK" sz="1200" b="1"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50531D6-26A4-8BAB-5DDF-6817C2411BB5}"/>
              </a:ext>
            </a:extLst>
          </p:cNvPr>
          <p:cNvSpPr txBox="1"/>
          <p:nvPr/>
        </p:nvSpPr>
        <p:spPr>
          <a:xfrm>
            <a:off x="2013698" y="3334226"/>
            <a:ext cx="1582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200" b="1">
                <a:effectLst/>
                <a:latin typeface="Abadi" panose="020B0604020104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Engagement og interesse </a:t>
            </a:r>
            <a:endParaRPr lang="da-DK" sz="1200" b="1"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FB446DC6-3E15-CE18-CB73-689C3254A7E9}"/>
              </a:ext>
            </a:extLst>
          </p:cNvPr>
          <p:cNvSpPr txBox="1"/>
          <p:nvPr/>
        </p:nvSpPr>
        <p:spPr>
          <a:xfrm>
            <a:off x="3676052" y="3334226"/>
            <a:ext cx="1778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200" b="1">
                <a:effectLst/>
                <a:latin typeface="Abadi" panose="020B0604020104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Analytiske kompetencer </a:t>
            </a:r>
            <a:endParaRPr lang="da-DK" sz="1200" b="1"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C7B9879-7568-7C4F-2D67-8D2EA21D0D29}"/>
              </a:ext>
            </a:extLst>
          </p:cNvPr>
          <p:cNvSpPr txBox="1"/>
          <p:nvPr/>
        </p:nvSpPr>
        <p:spPr>
          <a:xfrm>
            <a:off x="5535262" y="3334226"/>
            <a:ext cx="1806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200" b="1">
                <a:effectLst/>
                <a:latin typeface="Abadi" panose="020B0604020104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Gode Formuleringsevner</a:t>
            </a:r>
            <a:endParaRPr lang="da-DK" sz="1200" b="1"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C40C44A3-F0DC-EB73-F749-23D98A4CD3FE}"/>
              </a:ext>
            </a:extLst>
          </p:cNvPr>
          <p:cNvSpPr txBox="1"/>
          <p:nvPr/>
        </p:nvSpPr>
        <p:spPr>
          <a:xfrm>
            <a:off x="7481479" y="3332993"/>
            <a:ext cx="1365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200" b="1">
                <a:effectLst/>
                <a:latin typeface="Abadi" panose="020B0604020104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Robusthed og en god holdspiller</a:t>
            </a:r>
            <a:endParaRPr lang="da-DK" sz="1200" b="1"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pic>
        <p:nvPicPr>
          <p:cNvPr id="18" name="Grafik 17" descr="Dokument med massiv udfyldning">
            <a:extLst>
              <a:ext uri="{FF2B5EF4-FFF2-40B4-BE49-F238E27FC236}">
                <a16:creationId xmlns:a16="http://schemas.microsoft.com/office/drawing/2014/main" id="{0F408CDD-B38E-864D-0F18-9822AAC71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84125">
            <a:off x="4109041" y="1997683"/>
            <a:ext cx="597311" cy="597311"/>
          </a:xfrm>
          <a:prstGeom prst="rect">
            <a:avLst/>
          </a:prstGeom>
        </p:spPr>
      </p:pic>
      <p:pic>
        <p:nvPicPr>
          <p:cNvPr id="19" name="Grafik 18" descr="Dokument med massiv udfyldning">
            <a:extLst>
              <a:ext uri="{FF2B5EF4-FFF2-40B4-BE49-F238E27FC236}">
                <a16:creationId xmlns:a16="http://schemas.microsoft.com/office/drawing/2014/main" id="{FA8F2646-ECAB-A921-99F3-B188517E0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07095">
            <a:off x="4463672" y="2146359"/>
            <a:ext cx="597311" cy="597311"/>
          </a:xfrm>
          <a:prstGeom prst="rect">
            <a:avLst/>
          </a:prstGeom>
        </p:spPr>
      </p:pic>
      <p:pic>
        <p:nvPicPr>
          <p:cNvPr id="20" name="Grafik 19" descr="Underskrift med massiv udfyldning">
            <a:extLst>
              <a:ext uri="{FF2B5EF4-FFF2-40B4-BE49-F238E27FC236}">
                <a16:creationId xmlns:a16="http://schemas.microsoft.com/office/drawing/2014/main" id="{571B4B09-EEFA-0114-AE40-2694E8C58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2469" y="1982197"/>
            <a:ext cx="743398" cy="743398"/>
          </a:xfrm>
          <a:prstGeom prst="rect">
            <a:avLst/>
          </a:prstGeom>
        </p:spPr>
      </p:pic>
      <p:pic>
        <p:nvPicPr>
          <p:cNvPr id="21" name="Grafik 20" descr="Møde med massiv udfyldning">
            <a:extLst>
              <a:ext uri="{FF2B5EF4-FFF2-40B4-BE49-F238E27FC236}">
                <a16:creationId xmlns:a16="http://schemas.microsoft.com/office/drawing/2014/main" id="{34524A97-B8F4-6896-B1A2-9A6B17423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74113" y="1882157"/>
            <a:ext cx="828361" cy="828361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EE18AD3E-7456-04A5-4EC9-54E0B10334AB}"/>
              </a:ext>
            </a:extLst>
          </p:cNvPr>
          <p:cNvSpPr/>
          <p:nvPr/>
        </p:nvSpPr>
        <p:spPr>
          <a:xfrm>
            <a:off x="2198927" y="1779662"/>
            <a:ext cx="1215963" cy="1222791"/>
          </a:xfrm>
          <a:prstGeom prst="ellipse">
            <a:avLst/>
          </a:prstGeom>
          <a:solidFill>
            <a:srgbClr val="FF7266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Grafik 16" descr="Teatertæppe med massiv udfyldning">
            <a:extLst>
              <a:ext uri="{FF2B5EF4-FFF2-40B4-BE49-F238E27FC236}">
                <a16:creationId xmlns:a16="http://schemas.microsoft.com/office/drawing/2014/main" id="{18AFA2C7-24CA-4FC4-ADFB-E82412957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7084" y="1984313"/>
            <a:ext cx="820638" cy="820638"/>
          </a:xfrm>
          <a:prstGeom prst="rect">
            <a:avLst/>
          </a:prstGeom>
        </p:spPr>
      </p:pic>
      <p:pic>
        <p:nvPicPr>
          <p:cNvPr id="16" name="Grafik 15" descr="Professor med massiv udfyldning">
            <a:extLst>
              <a:ext uri="{FF2B5EF4-FFF2-40B4-BE49-F238E27FC236}">
                <a16:creationId xmlns:a16="http://schemas.microsoft.com/office/drawing/2014/main" id="{BEFBB9F8-6C23-1521-7E4E-62FAF12BD6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6425" y="2065695"/>
            <a:ext cx="694693" cy="69469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0F05E16C-9710-0FDE-DBD6-CF40CC92E25B}"/>
              </a:ext>
            </a:extLst>
          </p:cNvPr>
          <p:cNvSpPr/>
          <p:nvPr/>
        </p:nvSpPr>
        <p:spPr>
          <a:xfrm>
            <a:off x="3957557" y="1761058"/>
            <a:ext cx="1215963" cy="1222791"/>
          </a:xfrm>
          <a:prstGeom prst="ellipse">
            <a:avLst/>
          </a:prstGeom>
          <a:solidFill>
            <a:srgbClr val="FF7266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2D178E0-F810-101E-909F-31E422552CAB}"/>
              </a:ext>
            </a:extLst>
          </p:cNvPr>
          <p:cNvSpPr/>
          <p:nvPr/>
        </p:nvSpPr>
        <p:spPr>
          <a:xfrm>
            <a:off x="5716187" y="1725252"/>
            <a:ext cx="1215963" cy="1222791"/>
          </a:xfrm>
          <a:prstGeom prst="ellipse">
            <a:avLst/>
          </a:prstGeom>
          <a:solidFill>
            <a:srgbClr val="FF7266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47AC74F-8856-EF16-1DD4-DF19450D7C24}"/>
              </a:ext>
            </a:extLst>
          </p:cNvPr>
          <p:cNvSpPr/>
          <p:nvPr/>
        </p:nvSpPr>
        <p:spPr>
          <a:xfrm>
            <a:off x="7480313" y="1691072"/>
            <a:ext cx="1215963" cy="1222791"/>
          </a:xfrm>
          <a:prstGeom prst="ellipse">
            <a:avLst/>
          </a:prstGeom>
          <a:solidFill>
            <a:srgbClr val="FF7266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7315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9D2D9-69B8-4DE7-FE5C-9F377F421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98F5A-F717-A051-833C-ED7B4531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7535"/>
            <a:ext cx="7886700" cy="504055"/>
          </a:xfrm>
        </p:spPr>
        <p:txBody>
          <a:bodyPr>
            <a:normAutofit/>
          </a:bodyPr>
          <a:lstStyle/>
          <a:p>
            <a:r>
              <a:rPr lang="da-DK" sz="2800">
                <a:latin typeface="Abadi" panose="020B0604020104020204" pitchFamily="34" charset="0"/>
                <a:cs typeface="Aharoni" panose="02010803020104030203" pitchFamily="2" charset="-79"/>
              </a:rPr>
              <a:t>Honorar til kunstfaglige rådgivere</a:t>
            </a:r>
            <a:endParaRPr lang="da-DK" sz="2400">
              <a:latin typeface="Abadi" panose="020B0604020104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EE16279-038F-BFBE-7D74-B510ACD94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540" y="1345064"/>
            <a:ext cx="3528392" cy="2969392"/>
          </a:xfrm>
        </p:spPr>
        <p:txBody>
          <a:bodyPr>
            <a:noAutofit/>
          </a:bodyPr>
          <a:lstStyle/>
          <a:p>
            <a:r>
              <a:rPr lang="da-DK" sz="900" b="1">
                <a:solidFill>
                  <a:srgbClr val="000000"/>
                </a:solidFill>
                <a:latin typeface="Abadi" panose="020B060402010402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Fast årligt honorar </a:t>
            </a:r>
          </a:p>
          <a:p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Kunstrådets rådgivere: 			</a:t>
            </a:r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40.184 </a:t>
            </a:r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kr.</a:t>
            </a:r>
            <a:endParaRPr lang="da-DK" sz="900"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Musikrådets rådgivere: 			</a:t>
            </a:r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40.184 </a:t>
            </a:r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kr. </a:t>
            </a:r>
            <a:endParaRPr lang="da-DK" sz="900"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Billedkunstrådets rådgivere: 		</a:t>
            </a:r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27.133 </a:t>
            </a:r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kr. </a:t>
            </a:r>
            <a:endParaRPr lang="da-DK" sz="900"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900">
              <a:latin typeface="Abadi" panose="020B06040201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to rådgivere, der sidder i to råd, modtager honorar for begge poster. </a:t>
            </a:r>
          </a:p>
          <a:p>
            <a:endParaRPr lang="da-DK" sz="900">
              <a:latin typeface="Abadi" panose="020B06040201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a-DK" sz="9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2430BC-DB07-4021-893D-B848593E459A}"/>
              </a:ext>
            </a:extLst>
          </p:cNvPr>
          <p:cNvSpPr txBox="1"/>
          <p:nvPr/>
        </p:nvSpPr>
        <p:spPr>
          <a:xfrm>
            <a:off x="4998415" y="1337675"/>
            <a:ext cx="360603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900" b="1">
                <a:solidFill>
                  <a:srgbClr val="000000"/>
                </a:solidFill>
                <a:latin typeface="Abadi" panose="020B060402010402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Honorar til forpersoner</a:t>
            </a:r>
          </a:p>
          <a:p>
            <a:endParaRPr lang="da-DK" sz="900">
              <a:solidFill>
                <a:srgbClr val="000000"/>
              </a:solidFill>
              <a:latin typeface="Abadi" panose="020B0604020104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Forpersoner modtager et tillæg på 25 % af rådshonoraret, hvorefter det faste årlige honorar er: </a:t>
            </a:r>
          </a:p>
          <a:p>
            <a:endParaRPr lang="da-DK" sz="900"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Kunstrådets og Musikrådets forpersoner: 		</a:t>
            </a:r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50.228 </a:t>
            </a:r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kr. </a:t>
            </a:r>
            <a:endParaRPr lang="da-DK" sz="900"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Billedkunstrådets forperson: 			33.917 kr. </a:t>
            </a:r>
            <a:endParaRPr lang="da-DK" sz="900"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900">
              <a:latin typeface="Abadi" panose="020B06040201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a-DK" sz="90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faste honorarer prisfremskrives og udbetales fire gange årligt.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3799C95-9914-F85C-E66C-53256487AA20}"/>
              </a:ext>
            </a:extLst>
          </p:cNvPr>
          <p:cNvSpPr txBox="1"/>
          <p:nvPr/>
        </p:nvSpPr>
        <p:spPr>
          <a:xfrm>
            <a:off x="614777" y="3098615"/>
            <a:ext cx="7904920" cy="14271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a-DK" sz="900" b="1">
                <a:solidFill>
                  <a:srgbClr val="000000"/>
                </a:solidFill>
                <a:latin typeface="Abadi"/>
                <a:ea typeface="Calibri"/>
                <a:cs typeface="Verdana" panose="020B0604030504040204" pitchFamily="34" charset="0"/>
              </a:rPr>
              <a:t>Supplerende honorar:</a:t>
            </a:r>
          </a:p>
          <a:p>
            <a:endParaRPr lang="da-DK" sz="900">
              <a:solidFill>
                <a:srgbClr val="000000"/>
              </a:solidFill>
              <a:latin typeface="Abadi" panose="020B060402010402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900">
                <a:latin typeface="Abadi"/>
                <a:ea typeface="Calibri"/>
                <a:cs typeface="Arial"/>
              </a:rPr>
              <a:t>Der kan være opgaver i forbindelse med evalueringsaktiviteter der honoreres særskilt. Omfang og honorar fastsættes i forbindelse med planlægning af opgaven.</a:t>
            </a:r>
          </a:p>
          <a:p>
            <a:endParaRPr lang="da-DK" sz="900"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900">
                <a:latin typeface="Abadi"/>
                <a:ea typeface="Calibri"/>
                <a:cs typeface="Arial"/>
              </a:rPr>
              <a:t>Kunstnerisk udsmykning: Billedkunstrådet honoreres særskilt for de større udsmykningsopgaver (når udsmykningsbudgettet overstiger 250.000 kr.): 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900">
                <a:latin typeface="Abadi"/>
                <a:ea typeface="Calibri"/>
                <a:cs typeface="Arial"/>
              </a:rPr>
              <a:t>For udsmykninger mellem 100.000 kr. og 250.000 kr. er honoraret 5000 kr. i alt, som Billedkunstrådet fordeler imellem sig efter intern aftale.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900">
                <a:latin typeface="Abadi"/>
                <a:ea typeface="Calibri"/>
                <a:cs typeface="Arial"/>
              </a:rPr>
              <a:t>For udsmykninger på 250.000 kr. og derover er honoraret 7500 kr. pr. deltagende medlem af Billedkunstrådet.</a:t>
            </a:r>
          </a:p>
        </p:txBody>
      </p:sp>
    </p:spTree>
    <p:extLst>
      <p:ext uri="{BB962C8B-B14F-4D97-AF65-F5344CB8AC3E}">
        <p14:creationId xmlns:p14="http://schemas.microsoft.com/office/powerpoint/2010/main" val="3306013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64B37-1D22-39A1-BAF0-83410558C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900"/>
            <a:ext cx="3798143" cy="1200150"/>
          </a:xfrm>
        </p:spPr>
        <p:txBody>
          <a:bodyPr anchor="ctr">
            <a:normAutofit/>
          </a:bodyPr>
          <a:lstStyle/>
          <a:p>
            <a:r>
              <a:rPr lang="da-DK">
                <a:latin typeface="Abadi" panose="020B0604020104020204" pitchFamily="34" charset="0"/>
              </a:rPr>
              <a:t>Hvad er det nye?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A4EC8FF-8844-B049-1346-24F88222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56" r="23811"/>
          <a:stretch>
            <a:fillRect/>
          </a:stretch>
        </p:blipFill>
        <p:spPr>
          <a:xfrm>
            <a:off x="4572000" y="10"/>
            <a:ext cx="4572000" cy="5143489"/>
          </a:xfrm>
          <a:prstGeom prst="rect">
            <a:avLst/>
          </a:prstGeom>
          <a:noFill/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3916C38-6D54-590F-6D02-781B92924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9" y="1543050"/>
            <a:ext cx="3798142" cy="28586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>
                <a:latin typeface="Abadi"/>
              </a:rPr>
              <a:t>Henvendelse fra Ankestyrelsen har medført en justering i Aarhus Kommunes praksis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>
                <a:latin typeface="Abadi"/>
              </a:rPr>
              <a:t>Byrådsbeslutning 24.9.25: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da-DK" sz="1200">
                <a:latin typeface="Abadi"/>
              </a:rPr>
              <a:t>Rådmanden vælger rådgivere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da-DK" sz="1200">
                <a:latin typeface="Abadi"/>
              </a:rPr>
              <a:t>Rådmanden godkender indstilling fra rådene ift. puljer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da-DK" sz="1200">
                <a:latin typeface="Abadi"/>
              </a:rPr>
              <a:t>Byrådet konsulteres i tilfælde af uenighed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da-DK" sz="1200">
                <a:latin typeface="Abadi"/>
              </a:rPr>
              <a:t>Honorar fastholdes</a:t>
            </a:r>
          </a:p>
          <a:p>
            <a:pPr marL="171450" lvl="1" indent="-17145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da-DK" sz="1200">
                <a:latin typeface="Abadi"/>
              </a:rPr>
              <a:t>Rådmanden har rejst sagen nationalt </a:t>
            </a:r>
          </a:p>
        </p:txBody>
      </p:sp>
    </p:spTree>
    <p:extLst>
      <p:ext uri="{BB962C8B-B14F-4D97-AF65-F5344CB8AC3E}">
        <p14:creationId xmlns:p14="http://schemas.microsoft.com/office/powerpoint/2010/main" val="4226803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F65A2-0FF5-E9EF-BEEA-DFA2D1130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7535"/>
            <a:ext cx="7886700" cy="648071"/>
          </a:xfrm>
        </p:spPr>
        <p:txBody>
          <a:bodyPr>
            <a:normAutofit/>
          </a:bodyPr>
          <a:lstStyle/>
          <a:p>
            <a:r>
              <a:rPr lang="da-DK" sz="2400">
                <a:latin typeface="Abadi" panose="020B0604020104020204" pitchFamily="34" charset="0"/>
                <a:cs typeface="Aharoni" panose="02010803020104030203" pitchFamily="2" charset="-79"/>
              </a:rPr>
              <a:t>Ansøgning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F48A19A-2928-A767-A555-43567A827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635647"/>
            <a:ext cx="3948113" cy="2969392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>
                <a:latin typeface="Abadi" panose="020B0604020104020204" pitchFamily="34" charset="0"/>
              </a:rPr>
              <a:t>Du skal udfylde ansøgningsblanketten og uploade den som din ansøgning. </a:t>
            </a:r>
          </a:p>
          <a:p>
            <a:endParaRPr lang="da-DK">
              <a:latin typeface="Abadi" panose="020B06040201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>
                <a:latin typeface="Abadi" panose="020B0604020104020204" pitchFamily="34" charset="0"/>
              </a:rPr>
              <a:t>I blanketten skal du fortælle om din motivation for at blive rådgiver og hvad du kan bidrage med i rådet. </a:t>
            </a:r>
          </a:p>
          <a:p>
            <a:endParaRPr lang="da-DK">
              <a:latin typeface="Abadi" panose="020B06040201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>
                <a:latin typeface="Abadi" panose="020B0604020104020204" pitchFamily="34" charset="0"/>
              </a:rPr>
              <a:t>Sammen med ansøgningsblanketten skal du uploade dit CV. Dette skal være modtaget </a:t>
            </a:r>
            <a:r>
              <a:rPr lang="da-DK" b="1">
                <a:latin typeface="Abadi" panose="020B0604020104020204" pitchFamily="34" charset="0"/>
              </a:rPr>
              <a:t>senest den 26. november kl. 23.59. 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FF9C342-944B-3D65-3AC8-934E54899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521121"/>
            <a:ext cx="3716218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02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E9808-5441-741D-AFE2-785DC079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>
                <a:latin typeface="Abadi"/>
                <a:cs typeface="Aharoni"/>
              </a:rPr>
              <a:t>Proces</a:t>
            </a:r>
            <a:endParaRPr lang="da-DK" sz="2400"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F42A92F-517B-BE59-8208-897983D06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latin typeface="Abadi"/>
                <a:ea typeface="Calibri"/>
                <a:cs typeface="Calibri"/>
              </a:rPr>
              <a:t>Annoncering 5. november - Infomøde 12. november - Ansøgningsfrist 26. november</a:t>
            </a:r>
            <a:endParaRPr lang="da-DK" dirty="0">
              <a:latin typeface="Abad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latin typeface="Abadi"/>
                <a:ea typeface="Calibri"/>
                <a:cs typeface="Calibri"/>
              </a:rPr>
              <a:t>Rådmanden vælger rådgivere med bidrag fra Kultursamvirkets bestyrelse og efter drøftelse i Kulturudvalget</a:t>
            </a:r>
            <a:endParaRPr lang="da-DK" dirty="0">
              <a:latin typeface="Abad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latin typeface="Abadi"/>
                <a:ea typeface="Calibri"/>
                <a:cs typeface="Calibri"/>
              </a:rPr>
              <a:t>Rådmanden udpeger </a:t>
            </a:r>
            <a:r>
              <a:rPr lang="da-DK" dirty="0" err="1">
                <a:latin typeface="Abadi"/>
                <a:ea typeface="Calibri"/>
                <a:cs typeface="Calibri"/>
              </a:rPr>
              <a:t>forpersoner</a:t>
            </a:r>
            <a:r>
              <a:rPr lang="da-DK" dirty="0">
                <a:latin typeface="Abadi"/>
                <a:ea typeface="Calibri"/>
                <a:cs typeface="Calibri"/>
              </a:rPr>
              <a:t> i de tre råd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latin typeface="Abadi"/>
                <a:ea typeface="Calibri"/>
                <a:cs typeface="Calibri"/>
              </a:rPr>
              <a:t>Besked til ansøgere medio december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latin typeface="Abadi"/>
                <a:ea typeface="Calibri"/>
                <a:cs typeface="Calibri"/>
              </a:rPr>
              <a:t>Introduktion i januar</a:t>
            </a:r>
          </a:p>
          <a:p>
            <a:pPr marL="514350" lvl="1" indent="-171450">
              <a:buFont typeface="Courier New" panose="020B0604020202020204" pitchFamily="34" charset="0"/>
              <a:buChar char="o"/>
            </a:pPr>
            <a:r>
              <a:rPr lang="da-DK" sz="1100" dirty="0">
                <a:solidFill>
                  <a:srgbClr val="000000"/>
                </a:solidFill>
                <a:latin typeface="Abadi"/>
                <a:ea typeface="Calibri"/>
                <a:cs typeface="Calibri"/>
              </a:rPr>
              <a:t>Puljer og it-systemer</a:t>
            </a:r>
          </a:p>
          <a:p>
            <a:pPr marL="514350" lvl="1" indent="-171450">
              <a:buFont typeface="Courier New" panose="020B0604020202020204" pitchFamily="34" charset="0"/>
              <a:buChar char="o"/>
            </a:pPr>
            <a:r>
              <a:rPr lang="da-DK" sz="1100" dirty="0">
                <a:solidFill>
                  <a:srgbClr val="000000"/>
                </a:solidFill>
                <a:latin typeface="Abadi"/>
                <a:ea typeface="Calibri"/>
                <a:cs typeface="Calibri"/>
              </a:rPr>
              <a:t>Kommune og kulturpolitik </a:t>
            </a:r>
          </a:p>
          <a:p>
            <a:pPr marL="514350" lvl="1" indent="-171450">
              <a:buFont typeface="Courier New" panose="020B0604020202020204" pitchFamily="34" charset="0"/>
              <a:buChar char="o"/>
            </a:pPr>
            <a:r>
              <a:rPr lang="da-DK" sz="1100" dirty="0">
                <a:solidFill>
                  <a:srgbClr val="000000"/>
                </a:solidFill>
                <a:latin typeface="Abadi"/>
                <a:ea typeface="Calibri"/>
                <a:cs typeface="Calibri"/>
              </a:rPr>
              <a:t>Arbejdet og  samarbejdet i rådene</a:t>
            </a:r>
          </a:p>
          <a:p>
            <a:pPr marL="514350" lvl="1" indent="-171450">
              <a:buFont typeface="Courier New" panose="020B0604020202020204" pitchFamily="34" charset="0"/>
              <a:buChar char="o"/>
            </a:pPr>
            <a:r>
              <a:rPr lang="da-DK" sz="1100" dirty="0">
                <a:solidFill>
                  <a:srgbClr val="000000"/>
                </a:solidFill>
                <a:latin typeface="Abadi"/>
                <a:ea typeface="Calibri"/>
                <a:cs typeface="Calibri"/>
              </a:rPr>
              <a:t>Samarbejdet med sekretariatet</a:t>
            </a:r>
          </a:p>
          <a:p>
            <a:pPr marL="514350" lvl="1" indent="-171450">
              <a:buFont typeface="Courier New" panose="020B0604020202020204" pitchFamily="34" charset="0"/>
              <a:buChar char="o"/>
            </a:pPr>
            <a:endParaRPr lang="da-DK" sz="1100">
              <a:solidFill>
                <a:srgbClr val="000000"/>
              </a:solidFill>
              <a:latin typeface="Abadi"/>
              <a:ea typeface="Calibri"/>
              <a:cs typeface="Calibri"/>
            </a:endParaRPr>
          </a:p>
          <a:p>
            <a:pPr marL="514350" lvl="1" indent="-171450">
              <a:buFont typeface="Courier New" panose="020B0604020202020204" pitchFamily="34" charset="0"/>
              <a:buChar char="o"/>
            </a:pPr>
            <a:endParaRPr lang="da-DK" sz="1100">
              <a:solidFill>
                <a:srgbClr val="000000"/>
              </a:solidFill>
              <a:latin typeface="Abadi"/>
              <a:ea typeface="Calibri"/>
              <a:cs typeface="Calibri"/>
            </a:endParaRPr>
          </a:p>
          <a:p>
            <a:pPr marL="514350" lvl="1" indent="-171450">
              <a:buFont typeface="Courier New" panose="020B0604020202020204" pitchFamily="34" charset="0"/>
              <a:buChar char="o"/>
            </a:pPr>
            <a:endParaRPr lang="da-DK" sz="1100">
              <a:solidFill>
                <a:srgbClr val="000000"/>
              </a:solidFill>
              <a:latin typeface="Abadi"/>
              <a:ea typeface="Calibri"/>
              <a:cs typeface="Calibri"/>
            </a:endParaRPr>
          </a:p>
          <a:p>
            <a:pPr marL="514350" lvl="1" indent="-171450">
              <a:buFont typeface="Courier New" panose="020B0604020202020204" pitchFamily="34" charset="0"/>
              <a:buChar char="o"/>
            </a:pPr>
            <a:endParaRPr lang="da-DK" sz="1200">
              <a:solidFill>
                <a:srgbClr val="000000"/>
              </a:solidFill>
              <a:latin typeface="Abadi"/>
              <a:ea typeface="Calibri"/>
              <a:cs typeface="Calibri"/>
            </a:endParaRPr>
          </a:p>
          <a:p>
            <a:pPr marL="514350" lvl="1" indent="-171450">
              <a:buFont typeface="Courier New" panose="020B0604020202020204" pitchFamily="34" charset="0"/>
              <a:buChar char="o"/>
            </a:pPr>
            <a:endParaRPr lang="da-DK">
              <a:solidFill>
                <a:srgbClr val="767676"/>
              </a:solidFill>
              <a:latin typeface="Abadi"/>
              <a:ea typeface="Calibri"/>
              <a:cs typeface="Calibri"/>
            </a:endParaRPr>
          </a:p>
          <a:p>
            <a:endParaRPr lang="da-DK">
              <a:latin typeface="Abad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051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C169-B8FC-EB66-09DA-1B1F9820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29862"/>
            <a:ext cx="7886700" cy="1008112"/>
          </a:xfrm>
        </p:spPr>
        <p:txBody>
          <a:bodyPr/>
          <a:lstStyle/>
          <a:p>
            <a:r>
              <a:rPr lang="en-US" dirty="0">
                <a:latin typeface="Abadi"/>
                <a:ea typeface="Calibri"/>
                <a:cs typeface="Calibri"/>
              </a:rPr>
              <a:t>    </a:t>
            </a:r>
            <a:r>
              <a:rPr lang="en-US" dirty="0" err="1">
                <a:latin typeface="Abadi"/>
                <a:ea typeface="Calibri"/>
                <a:cs typeface="Calibri"/>
              </a:rPr>
              <a:t>Præsentation</a:t>
            </a:r>
            <a:r>
              <a:rPr lang="en-US" dirty="0">
                <a:latin typeface="Abadi"/>
                <a:ea typeface="Calibri"/>
                <a:cs typeface="Calibri"/>
              </a:rPr>
              <a:t> </a:t>
            </a:r>
            <a:r>
              <a:rPr lang="en-US" dirty="0" err="1">
                <a:latin typeface="Abadi"/>
                <a:ea typeface="Calibri"/>
                <a:cs typeface="Calibri"/>
              </a:rPr>
              <a:t>af</a:t>
            </a:r>
            <a:r>
              <a:rPr lang="en-US" dirty="0">
                <a:latin typeface="Abadi"/>
                <a:ea typeface="Calibri"/>
                <a:cs typeface="Calibri"/>
              </a:rPr>
              <a:t> de </a:t>
            </a:r>
            <a:r>
              <a:rPr lang="en-US" dirty="0" err="1">
                <a:latin typeface="Abadi"/>
                <a:ea typeface="Calibri"/>
                <a:cs typeface="Calibri"/>
              </a:rPr>
              <a:t>tre</a:t>
            </a:r>
            <a:r>
              <a:rPr lang="en-US" dirty="0">
                <a:latin typeface="Abadi"/>
                <a:ea typeface="Calibri"/>
                <a:cs typeface="Calibri"/>
              </a:rPr>
              <a:t> </a:t>
            </a:r>
            <a:r>
              <a:rPr lang="en-US" dirty="0" err="1">
                <a:latin typeface="Abadi"/>
                <a:ea typeface="Calibri"/>
                <a:cs typeface="Calibri"/>
              </a:rPr>
              <a:t>råd</a:t>
            </a:r>
            <a:endParaRPr lang="en-US" dirty="0">
              <a:latin typeface="Abad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31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1">
      <a:dk1>
        <a:srgbClr val="000000"/>
      </a:dk1>
      <a:lt1>
        <a:srgbClr val="FFFFFF"/>
      </a:lt1>
      <a:dk2>
        <a:srgbClr val="323232"/>
      </a:dk2>
      <a:lt2>
        <a:srgbClr val="F3E7D4"/>
      </a:lt2>
      <a:accent1>
        <a:srgbClr val="FEFC51"/>
      </a:accent1>
      <a:accent2>
        <a:srgbClr val="00FFD6"/>
      </a:accent2>
      <a:accent3>
        <a:srgbClr val="3961FE"/>
      </a:accent3>
      <a:accent4>
        <a:srgbClr val="F8C5C1"/>
      </a:accent4>
      <a:accent5>
        <a:srgbClr val="FE7165"/>
      </a:accent5>
      <a:accent6>
        <a:srgbClr val="C0E0DA"/>
      </a:accent6>
      <a:hlink>
        <a:srgbClr val="FE7165"/>
      </a:hlink>
      <a:folHlink>
        <a:srgbClr val="3961FE"/>
      </a:folHlink>
    </a:clrScheme>
    <a:fontScheme name="Panel Sans Mono">
      <a:majorFont>
        <a:latin typeface="Panel Sans Mono Black"/>
        <a:ea typeface=""/>
        <a:cs typeface=""/>
      </a:majorFont>
      <a:minorFont>
        <a:latin typeface="Stolz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æsentation7" id="{D6F8EDBB-0CCE-384D-A8FA-7327657072C6}" vid="{50282675-9429-BD4C-8501-F1DB0ED2136B}"/>
    </a:ext>
  </a:extLst>
</a:theme>
</file>

<file path=ppt/theme/theme2.xml><?xml version="1.0" encoding="utf-8"?>
<a:theme xmlns:a="http://schemas.openxmlformats.org/drawingml/2006/main" name="1_Office-tema">
  <a:themeElements>
    <a:clrScheme name="Brugerdefineret 1">
      <a:dk1>
        <a:srgbClr val="000000"/>
      </a:dk1>
      <a:lt1>
        <a:srgbClr val="FFFFFF"/>
      </a:lt1>
      <a:dk2>
        <a:srgbClr val="323232"/>
      </a:dk2>
      <a:lt2>
        <a:srgbClr val="F3E7D4"/>
      </a:lt2>
      <a:accent1>
        <a:srgbClr val="FEFC51"/>
      </a:accent1>
      <a:accent2>
        <a:srgbClr val="00FFD6"/>
      </a:accent2>
      <a:accent3>
        <a:srgbClr val="3961FE"/>
      </a:accent3>
      <a:accent4>
        <a:srgbClr val="F8C5C1"/>
      </a:accent4>
      <a:accent5>
        <a:srgbClr val="FE7165"/>
      </a:accent5>
      <a:accent6>
        <a:srgbClr val="C0E0DA"/>
      </a:accent6>
      <a:hlink>
        <a:srgbClr val="FE7165"/>
      </a:hlink>
      <a:folHlink>
        <a:srgbClr val="3961FE"/>
      </a:folHlink>
    </a:clrScheme>
    <a:fontScheme name="Panel Sans Mono">
      <a:majorFont>
        <a:latin typeface="Panel Sans Mono Black"/>
        <a:ea typeface=""/>
        <a:cs typeface=""/>
      </a:majorFont>
      <a:minorFont>
        <a:latin typeface="Stolz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æsentation7" id="{D6F8EDBB-0CCE-384D-A8FA-7327657072C6}" vid="{FB1204A0-A60C-9E45-B8A8-B95178A47513}"/>
    </a:ext>
  </a:extLst>
</a:theme>
</file>

<file path=ppt/theme/theme3.xml><?xml version="1.0" encoding="utf-8"?>
<a:theme xmlns:a="http://schemas.openxmlformats.org/drawingml/2006/main" name="2_Office-tema">
  <a:themeElements>
    <a:clrScheme name="Brugerdefineret 1">
      <a:dk1>
        <a:srgbClr val="000000"/>
      </a:dk1>
      <a:lt1>
        <a:srgbClr val="FFFFFF"/>
      </a:lt1>
      <a:dk2>
        <a:srgbClr val="323232"/>
      </a:dk2>
      <a:lt2>
        <a:srgbClr val="F3E7D4"/>
      </a:lt2>
      <a:accent1>
        <a:srgbClr val="FEFC51"/>
      </a:accent1>
      <a:accent2>
        <a:srgbClr val="00FFD6"/>
      </a:accent2>
      <a:accent3>
        <a:srgbClr val="3961FE"/>
      </a:accent3>
      <a:accent4>
        <a:srgbClr val="F8C5C1"/>
      </a:accent4>
      <a:accent5>
        <a:srgbClr val="FE7165"/>
      </a:accent5>
      <a:accent6>
        <a:srgbClr val="C0E0DA"/>
      </a:accent6>
      <a:hlink>
        <a:srgbClr val="FE7165"/>
      </a:hlink>
      <a:folHlink>
        <a:srgbClr val="3961FE"/>
      </a:folHlink>
    </a:clrScheme>
    <a:fontScheme name="Panel Sans Mono">
      <a:majorFont>
        <a:latin typeface="Panel Sans Mono Black"/>
        <a:ea typeface=""/>
        <a:cs typeface=""/>
      </a:majorFont>
      <a:minorFont>
        <a:latin typeface="Stolz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æsentation7" id="{D6F8EDBB-0CCE-384D-A8FA-7327657072C6}" vid="{B23A99A1-24F4-3F4F-897E-0DA83F9B1AE9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c11f37-851b-4718-8c56-358ee30490e9">
      <Terms xmlns="http://schemas.microsoft.com/office/infopath/2007/PartnerControls"/>
    </lcf76f155ced4ddcb4097134ff3c332f>
    <TaxCatchAll xmlns="fee8b672-93f8-4b7b-af72-43ea33f799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EFA94C9042B41A2CE333C85F49F3C" ma:contentTypeVersion="19" ma:contentTypeDescription="Opret et nyt dokument." ma:contentTypeScope="" ma:versionID="d6d817971bd3cb8d17d68026abf122f8">
  <xsd:schema xmlns:xsd="http://www.w3.org/2001/XMLSchema" xmlns:xs="http://www.w3.org/2001/XMLSchema" xmlns:p="http://schemas.microsoft.com/office/2006/metadata/properties" xmlns:ns2="91c11f37-851b-4718-8c56-358ee30490e9" xmlns:ns3="fee8b672-93f8-4b7b-af72-43ea33f79978" targetNamespace="http://schemas.microsoft.com/office/2006/metadata/properties" ma:root="true" ma:fieldsID="d6339d75a752d0ee8b550a262bbb6d21" ns2:_="" ns3:_="">
    <xsd:import namespace="91c11f37-851b-4718-8c56-358ee30490e9"/>
    <xsd:import namespace="fee8b672-93f8-4b7b-af72-43ea33f799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11f37-851b-4718-8c56-358ee30490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8b672-93f8-4b7b-af72-43ea33f799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87ee1d4-3680-4dc2-9333-936c697e7cd9}" ma:internalName="TaxCatchAll" ma:showField="CatchAllData" ma:web="fee8b672-93f8-4b7b-af72-43ea33f799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1262EB-0F2E-423A-8DCA-3E77FF511A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95BD54-81F4-4EE4-87C4-B34A63B710D7}">
  <ds:schemaRefs>
    <ds:schemaRef ds:uri="91c11f37-851b-4718-8c56-358ee30490e9"/>
    <ds:schemaRef ds:uri="fee8b672-93f8-4b7b-af72-43ea33f7997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74D8C20-2BC4-4A07-8771-28DA6E9FBE01}">
  <ds:schemaRefs>
    <ds:schemaRef ds:uri="91c11f37-851b-4718-8c56-358ee30490e9"/>
    <ds:schemaRef ds:uri="fee8b672-93f8-4b7b-af72-43ea33f799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MKB PowerPoint Skabelon SMIL</Template>
  <TotalTime>0</TotalTime>
  <Words>1002</Words>
  <Application>Microsoft Office PowerPoint</Application>
  <PresentationFormat>Skærmshow (16:9)</PresentationFormat>
  <Paragraphs>134</Paragraphs>
  <Slides>13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13</vt:i4>
      </vt:variant>
    </vt:vector>
  </HeadingPairs>
  <TitlesOfParts>
    <vt:vector size="22" baseType="lpstr">
      <vt:lpstr>Abadi</vt:lpstr>
      <vt:lpstr>Aptos</vt:lpstr>
      <vt:lpstr>Arial</vt:lpstr>
      <vt:lpstr>Courier New</vt:lpstr>
      <vt:lpstr>Panel Sans Black</vt:lpstr>
      <vt:lpstr>Stolz</vt:lpstr>
      <vt:lpstr>Office-tema</vt:lpstr>
      <vt:lpstr>1_Office-tema</vt:lpstr>
      <vt:lpstr>2_Office-tema</vt:lpstr>
      <vt:lpstr>PowerPoint-præsentation</vt:lpstr>
      <vt:lpstr>Program</vt:lpstr>
      <vt:lpstr>Introduktion til arbejdet  i de kunstfaglige råd</vt:lpstr>
      <vt:lpstr>Ønsker til kunstfaglige rådgivere</vt:lpstr>
      <vt:lpstr>Honorar til kunstfaglige rådgivere</vt:lpstr>
      <vt:lpstr>Hvad er det nye? </vt:lpstr>
      <vt:lpstr>Ansøgning</vt:lpstr>
      <vt:lpstr>Proces</vt:lpstr>
      <vt:lpstr>    Præsentation af de tre råd</vt:lpstr>
      <vt:lpstr>Kunstrådet</vt:lpstr>
      <vt:lpstr>Musikrådet</vt:lpstr>
      <vt:lpstr>Billedkunstrådet</vt:lpstr>
      <vt:lpstr>Spørgsmål?</vt:lpstr>
    </vt:vector>
  </TitlesOfParts>
  <Company>Aarhus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Mariann Skytthe</dc:creator>
  <cp:lastModifiedBy>Mariann Skytthe</cp:lastModifiedBy>
  <cp:revision>3</cp:revision>
  <dcterms:created xsi:type="dcterms:W3CDTF">2025-11-04T09:20:23Z</dcterms:created>
  <dcterms:modified xsi:type="dcterms:W3CDTF">2025-11-18T15:22:02Z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0x0101003A0EFA94C9042B41A2CE333C85F49F3C</vt:lpwstr>
  </property>
  <property fmtid="{D5CDD505-2E9C-101B-9397-08002B2CF9AE}" pid="3" name="MediaServiceImageTags">
    <vt:lpwstr/>
  </property>
</Properties>
</file>