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1D9BF-67D1-434E-97A1-D3AC9DBBA61A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3EDC6-FAD4-4670-8543-A02211C9E6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0763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Kort historisk tilbageblik</a:t>
            </a:r>
          </a:p>
          <a:p>
            <a:r>
              <a:rPr lang="da-DK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PowerPoint, Billede 1: Mennesker,</a:t>
            </a:r>
          </a:p>
          <a:p>
            <a:r>
              <a:rPr lang="da-DK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der hakker roer</a:t>
            </a:r>
          </a:p>
          <a:p>
            <a:r>
              <a:rPr lang="da-DK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Opgaven er tænkt som ”en starter”, hvor elevernes fokus</a:t>
            </a:r>
          </a:p>
          <a:p>
            <a:r>
              <a:rPr lang="da-DK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rettes mod ”selvforsyning” og evt. det kredsløb, der foregik</a:t>
            </a:r>
          </a:p>
          <a:p>
            <a:r>
              <a:rPr lang="da-DK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 gården, og hvad der ellers dukker op hos dem.</a:t>
            </a:r>
            <a:endParaRPr lang="da-DK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a-DK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a-DK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Brainstorm</a:t>
            </a:r>
          </a:p>
          <a:p>
            <a:r>
              <a:rPr lang="da-DK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Hvad sker der på billedet. Hvilke</a:t>
            </a:r>
          </a:p>
          <a:p>
            <a:r>
              <a:rPr lang="da-DK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tanker får du/I, når du ser det?</a:t>
            </a:r>
          </a:p>
          <a:p>
            <a:r>
              <a:rPr lang="nn-NO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Skriv alt det, du kommer i tanke</a:t>
            </a:r>
          </a:p>
          <a:p>
            <a:r>
              <a:rPr lang="da-DK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om.</a:t>
            </a:r>
          </a:p>
          <a:p>
            <a:r>
              <a:rPr lang="da-DK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Opsamling på brainstorm</a:t>
            </a:r>
          </a:p>
          <a:p>
            <a:r>
              <a:rPr lang="da-DK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Hør, hvad eleverne har af tanker</a:t>
            </a:r>
          </a:p>
          <a:p>
            <a:r>
              <a:rPr lang="da-DK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Afrunding</a:t>
            </a:r>
          </a:p>
          <a:p>
            <a:r>
              <a:rPr lang="da-DK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 gang lavede/gjorde vi alting</a:t>
            </a:r>
          </a:p>
          <a:p>
            <a:r>
              <a:rPr lang="da-DK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selv, og dermed kendte vores mad.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3EDC6-FAD4-4670-8543-A02211C9E6D8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0752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36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712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510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0528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550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014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404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241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026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15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710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1EBAC-4A3D-4842-8F94-1D1F32B6F834}" type="datetimeFigureOut">
              <a:rPr lang="da-DK" smtClean="0"/>
              <a:t>20-02-2025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C5507-A594-4EC5-8AE0-735F651735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850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761999"/>
            <a:ext cx="9144000" cy="2230583"/>
          </a:xfrm>
        </p:spPr>
        <p:txBody>
          <a:bodyPr>
            <a:normAutofit fontScale="90000"/>
          </a:bodyPr>
          <a:lstStyle/>
          <a:p>
            <a:br>
              <a:rPr lang="da-DK" b="1" dirty="0"/>
            </a:br>
            <a:br>
              <a:rPr lang="da-DK" b="1" dirty="0"/>
            </a:br>
            <a:br>
              <a:rPr lang="da-DK" dirty="0"/>
            </a:br>
            <a:r>
              <a:rPr lang="da-DK" b="1" dirty="0"/>
              <a:t>Kend din mad</a:t>
            </a:r>
            <a:br>
              <a:rPr lang="da-DK" dirty="0"/>
            </a:br>
            <a:r>
              <a:rPr lang="da-DK" sz="5300" dirty="0"/>
              <a:t>- et forløb om produktion af grøntsager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4079876"/>
            <a:ext cx="9144000" cy="1655762"/>
          </a:xfrm>
        </p:spPr>
        <p:txBody>
          <a:bodyPr/>
          <a:lstStyle/>
          <a:p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ED8F296A-2213-404D-B3E7-56CD2A316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662" y="4040982"/>
            <a:ext cx="57912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6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Produktion af grøntsager: </a:t>
            </a:r>
            <a:r>
              <a:rPr lang="da-DK" dirty="0" err="1"/>
              <a:t>ca</a:t>
            </a:r>
            <a:r>
              <a:rPr lang="da-DK" dirty="0"/>
              <a:t> 16 lektioner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da-DK" dirty="0"/>
              <a:t>Intro i klassen</a:t>
            </a:r>
          </a:p>
          <a:p>
            <a:endParaRPr lang="da-DK" dirty="0"/>
          </a:p>
          <a:p>
            <a:r>
              <a:rPr lang="da-DK" dirty="0"/>
              <a:t>Besøg i butik</a:t>
            </a:r>
          </a:p>
          <a:p>
            <a:endParaRPr lang="da-DK" dirty="0"/>
          </a:p>
          <a:p>
            <a:r>
              <a:rPr lang="da-DK" dirty="0"/>
              <a:t>Opfølgning i klassen</a:t>
            </a:r>
          </a:p>
          <a:p>
            <a:endParaRPr lang="da-DK" dirty="0"/>
          </a:p>
          <a:p>
            <a:r>
              <a:rPr lang="da-DK" dirty="0"/>
              <a:t>Besøg i væksthusgartneri</a:t>
            </a:r>
          </a:p>
          <a:p>
            <a:endParaRPr lang="da-DK" dirty="0"/>
          </a:p>
          <a:p>
            <a:r>
              <a:rPr lang="da-DK" dirty="0"/>
              <a:t>Opfølgning og præsentation i klassen</a:t>
            </a:r>
          </a:p>
        </p:txBody>
      </p:sp>
    </p:spTree>
    <p:extLst>
      <p:ext uri="{BB962C8B-B14F-4D97-AF65-F5344CB8AC3E}">
        <p14:creationId xmlns:p14="http://schemas.microsoft.com/office/powerpoint/2010/main" val="384729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3" b="11510"/>
          <a:stretch/>
        </p:blipFill>
        <p:spPr>
          <a:xfrm>
            <a:off x="20" y="-1"/>
            <a:ext cx="12191980" cy="6858000"/>
          </a:xfrm>
          <a:prstGeom prst="rect">
            <a:avLst/>
          </a:prstGeo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1193618-4E25-4CA2-A90E-01462093F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861374" y="1828154"/>
            <a:ext cx="2330626" cy="5029846"/>
          </a:xfrm>
          <a:custGeom>
            <a:avLst/>
            <a:gdLst>
              <a:gd name="connsiteX0" fmla="*/ 0 w 2330626"/>
              <a:gd name="connsiteY0" fmla="*/ 0 h 5029846"/>
              <a:gd name="connsiteX1" fmla="*/ 0 w 2330626"/>
              <a:gd name="connsiteY1" fmla="*/ 5029846 h 5029846"/>
              <a:gd name="connsiteX2" fmla="*/ 2330626 w 2330626"/>
              <a:gd name="connsiteY2" fmla="*/ 5029846 h 5029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0626" h="5029846">
                <a:moveTo>
                  <a:pt x="0" y="0"/>
                </a:moveTo>
                <a:lnTo>
                  <a:pt x="0" y="5029846"/>
                </a:lnTo>
                <a:lnTo>
                  <a:pt x="2330626" y="5029846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61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9A98C163A5FD447A0BF07823A51085B" ma:contentTypeVersion="17" ma:contentTypeDescription="Opret et nyt dokument." ma:contentTypeScope="" ma:versionID="59c2b152f9188bdba50eaa928b600c14">
  <xsd:schema xmlns:xsd="http://www.w3.org/2001/XMLSchema" xmlns:xs="http://www.w3.org/2001/XMLSchema" xmlns:p="http://schemas.microsoft.com/office/2006/metadata/properties" xmlns:ns2="4b72cc11-34f9-4b75-aad3-33a115555e68" xmlns:ns3="307a924d-191f-48b7-a13e-4c9da253945c" targetNamespace="http://schemas.microsoft.com/office/2006/metadata/properties" ma:root="true" ma:fieldsID="8896447662cbc40bcf8ce46d1153dd6f" ns2:_="" ns3:_="">
    <xsd:import namespace="4b72cc11-34f9-4b75-aad3-33a115555e68"/>
    <xsd:import namespace="307a924d-191f-48b7-a13e-4c9da25394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72cc11-34f9-4b75-aad3-33a115555e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a924d-191f-48b7-a13e-4c9da253945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19adfbc-88b9-4796-af6c-93962bb7b11a}" ma:internalName="TaxCatchAll" ma:showField="CatchAllData" ma:web="307a924d-191f-48b7-a13e-4c9da25394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72cc11-34f9-4b75-aad3-33a115555e68">
      <Terms xmlns="http://schemas.microsoft.com/office/infopath/2007/PartnerControls"/>
    </lcf76f155ced4ddcb4097134ff3c332f>
    <TaxCatchAll xmlns="307a924d-191f-48b7-a13e-4c9da253945c" xsi:nil="true"/>
  </documentManagement>
</p:properties>
</file>

<file path=customXml/itemProps1.xml><?xml version="1.0" encoding="utf-8"?>
<ds:datastoreItem xmlns:ds="http://schemas.openxmlformats.org/officeDocument/2006/customXml" ds:itemID="{A367E338-E113-4659-8C23-C1E804A8CE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FCB430-7280-4E6D-8606-5F8D8BA2D3EF}"/>
</file>

<file path=customXml/itemProps3.xml><?xml version="1.0" encoding="utf-8"?>
<ds:datastoreItem xmlns:ds="http://schemas.openxmlformats.org/officeDocument/2006/customXml" ds:itemID="{613D8F8C-630A-472E-AC40-9B8F72D670A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143</Words>
  <Application>Microsoft Office PowerPoint</Application>
  <PresentationFormat>Widescreen</PresentationFormat>
  <Paragraphs>29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   Kend din mad - et forløb om produktion af grøntsager</vt:lpstr>
      <vt:lpstr>Produktion af grøntsager: ca 16 lektioner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Kend din mad - et forløb om produktion af grøntsager</dc:title>
  <dc:creator>Mia Lundby Kragelund</dc:creator>
  <cp:lastModifiedBy>Mia Lundby Kragelund</cp:lastModifiedBy>
  <cp:revision>1</cp:revision>
  <dcterms:created xsi:type="dcterms:W3CDTF">2019-12-06T13:08:43Z</dcterms:created>
  <dcterms:modified xsi:type="dcterms:W3CDTF">2025-02-20T13:07:47Z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0x01010039A98C163A5FD447A0BF07823A51085B</vt:lpwstr>
  </property>
</Properties>
</file>