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6"/>
  </p:notesMasterIdLst>
  <p:sldIdLst>
    <p:sldId id="287" r:id="rId2"/>
    <p:sldId id="297" r:id="rId3"/>
    <p:sldId id="307" r:id="rId4"/>
    <p:sldId id="308" r:id="rId5"/>
    <p:sldId id="306" r:id="rId6"/>
    <p:sldId id="301" r:id="rId7"/>
    <p:sldId id="305" r:id="rId8"/>
    <p:sldId id="278" r:id="rId9"/>
    <p:sldId id="303" r:id="rId10"/>
    <p:sldId id="309" r:id="rId11"/>
    <p:sldId id="310" r:id="rId12"/>
    <p:sldId id="311" r:id="rId13"/>
    <p:sldId id="312" r:id="rId14"/>
    <p:sldId id="304" r:id="rId15"/>
  </p:sldIdLst>
  <p:sldSz cx="9144000" cy="6858000" type="screen4x3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14="http://schemas.microsoft.com/office/powerpoint/2010/main" xmlns:pr="smNativeData" dt="1619586594" val="982" revOS="4"/>
      <pr:smFileRevision xmlns="" xmlns:p14="http://schemas.microsoft.com/office/powerpoint/2010/main" xmlns:pr="smNativeData" dt="1619586594" val="101"/>
      <pr:guideOptions xmlns="" xmlns:p14="http://schemas.microsoft.com/office/powerpoint/2010/main" xmlns:pr="smNativeData" dt="1619586594" snapToGrid="1" snapToBorders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6D3305-B616-437E-B6E7-15A2DDDD8202}" v="263" dt="2022-10-25T13:15:41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828" y="-24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1" d="100"/>
        <a:sy n="21" d="100"/>
      </p:scale>
      <p:origin x="0" y="0"/>
    </p:cViewPr>
  </p:sorterViewPr>
  <p:notesViewPr>
    <p:cSldViewPr>
      <p:cViewPr>
        <p:scale>
          <a:sx n="77" d="100"/>
          <a:sy n="77" d="100"/>
        </p:scale>
        <p:origin x="1220" y="211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ben Ankjærø" userId="004d3c63-03ff-4958-a0e0-22af4b7a46e9" providerId="ADAL" clId="{876D3305-B616-437E-B6E7-15A2DDDD8202}"/>
    <pc:docChg chg="undo custSel addSld delSld modSld sldOrd">
      <pc:chgData name="Torben Ankjærø" userId="004d3c63-03ff-4958-a0e0-22af4b7a46e9" providerId="ADAL" clId="{876D3305-B616-437E-B6E7-15A2DDDD8202}" dt="2022-10-25T13:31:50.249" v="4720" actId="1076"/>
      <pc:docMkLst>
        <pc:docMk/>
      </pc:docMkLst>
      <pc:sldChg chg="modSp mod modAnim">
        <pc:chgData name="Torben Ankjærø" userId="004d3c63-03ff-4958-a0e0-22af4b7a46e9" providerId="ADAL" clId="{876D3305-B616-437E-B6E7-15A2DDDD8202}" dt="2022-10-25T13:10:03.330" v="3388" actId="20577"/>
        <pc:sldMkLst>
          <pc:docMk/>
          <pc:sldMk cId="0" sldId="278"/>
        </pc:sldMkLst>
        <pc:spChg chg="mod">
          <ac:chgData name="Torben Ankjærø" userId="004d3c63-03ff-4958-a0e0-22af4b7a46e9" providerId="ADAL" clId="{876D3305-B616-437E-B6E7-15A2DDDD8202}" dt="2022-10-25T13:08:11.567" v="3212" actId="313"/>
          <ac:spMkLst>
            <pc:docMk/>
            <pc:sldMk cId="0" sldId="278"/>
            <ac:spMk id="2" creationId="{00000000-0000-0000-0000-000000000000}"/>
          </ac:spMkLst>
        </pc:spChg>
        <pc:spChg chg="mod">
          <ac:chgData name="Torben Ankjærø" userId="004d3c63-03ff-4958-a0e0-22af4b7a46e9" providerId="ADAL" clId="{876D3305-B616-437E-B6E7-15A2DDDD8202}" dt="2022-10-25T13:10:03.330" v="3388" actId="20577"/>
          <ac:spMkLst>
            <pc:docMk/>
            <pc:sldMk cId="0" sldId="278"/>
            <ac:spMk id="3" creationId="{00000000-0000-0000-0000-000000000000}"/>
          </ac:spMkLst>
        </pc:spChg>
        <pc:picChg chg="mod">
          <ac:chgData name="Torben Ankjærø" userId="004d3c63-03ff-4958-a0e0-22af4b7a46e9" providerId="ADAL" clId="{876D3305-B616-437E-B6E7-15A2DDDD8202}" dt="2022-10-25T13:07:56.073" v="3208" actId="1076"/>
          <ac:picMkLst>
            <pc:docMk/>
            <pc:sldMk cId="0" sldId="278"/>
            <ac:picMk id="7" creationId="{AD00044C-987C-462E-8B5E-9B81E48944B8}"/>
          </ac:picMkLst>
        </pc:picChg>
      </pc:sldChg>
      <pc:sldChg chg="addSp delSp modSp mod setBg">
        <pc:chgData name="Torben Ankjærø" userId="004d3c63-03ff-4958-a0e0-22af4b7a46e9" providerId="ADAL" clId="{876D3305-B616-437E-B6E7-15A2DDDD8202}" dt="2022-10-25T11:46:36.293" v="1251" actId="20577"/>
        <pc:sldMkLst>
          <pc:docMk/>
          <pc:sldMk cId="0" sldId="287"/>
        </pc:sldMkLst>
        <pc:spChg chg="mod">
          <ac:chgData name="Torben Ankjærø" userId="004d3c63-03ff-4958-a0e0-22af4b7a46e9" providerId="ADAL" clId="{876D3305-B616-437E-B6E7-15A2DDDD8202}" dt="2022-10-25T11:46:36.293" v="1251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Torben Ankjærø" userId="004d3c63-03ff-4958-a0e0-22af4b7a46e9" providerId="ADAL" clId="{876D3305-B616-437E-B6E7-15A2DDDD8202}" dt="2022-10-25T11:46:08.573" v="1248" actId="207"/>
          <ac:spMkLst>
            <pc:docMk/>
            <pc:sldMk cId="0" sldId="287"/>
            <ac:spMk id="3" creationId="{00000000-0000-0000-0000-000000000000}"/>
          </ac:spMkLst>
        </pc:spChg>
        <pc:picChg chg="del">
          <ac:chgData name="Torben Ankjærø" userId="004d3c63-03ff-4958-a0e0-22af4b7a46e9" providerId="ADAL" clId="{876D3305-B616-437E-B6E7-15A2DDDD8202}" dt="2022-10-25T09:42:37.585" v="2" actId="478"/>
          <ac:picMkLst>
            <pc:docMk/>
            <pc:sldMk cId="0" sldId="287"/>
            <ac:picMk id="4" creationId="{00000000-0000-0000-0000-000000000000}"/>
          </ac:picMkLst>
        </pc:picChg>
        <pc:picChg chg="add mod ord">
          <ac:chgData name="Torben Ankjærø" userId="004d3c63-03ff-4958-a0e0-22af4b7a46e9" providerId="ADAL" clId="{876D3305-B616-437E-B6E7-15A2DDDD8202}" dt="2022-10-25T10:36:24.703" v="450" actId="167"/>
          <ac:picMkLst>
            <pc:docMk/>
            <pc:sldMk cId="0" sldId="287"/>
            <ac:picMk id="6" creationId="{F9E4877A-836C-262C-3687-ED05D3A6624D}"/>
          </ac:picMkLst>
        </pc:picChg>
      </pc:sldChg>
      <pc:sldChg chg="del">
        <pc:chgData name="Torben Ankjærø" userId="004d3c63-03ff-4958-a0e0-22af4b7a46e9" providerId="ADAL" clId="{876D3305-B616-437E-B6E7-15A2DDDD8202}" dt="2022-10-25T09:41:35.133" v="0" actId="47"/>
        <pc:sldMkLst>
          <pc:docMk/>
          <pc:sldMk cId="0" sldId="288"/>
        </pc:sldMkLst>
      </pc:sldChg>
      <pc:sldChg chg="del">
        <pc:chgData name="Torben Ankjærø" userId="004d3c63-03ff-4958-a0e0-22af4b7a46e9" providerId="ADAL" clId="{876D3305-B616-437E-B6E7-15A2DDDD8202}" dt="2022-10-25T13:15:00.696" v="3615" actId="47"/>
        <pc:sldMkLst>
          <pc:docMk/>
          <pc:sldMk cId="0" sldId="291"/>
        </pc:sldMkLst>
      </pc:sldChg>
      <pc:sldChg chg="del">
        <pc:chgData name="Torben Ankjærø" userId="004d3c63-03ff-4958-a0e0-22af4b7a46e9" providerId="ADAL" clId="{876D3305-B616-437E-B6E7-15A2DDDD8202}" dt="2022-10-25T09:50:11.221" v="258" actId="47"/>
        <pc:sldMkLst>
          <pc:docMk/>
          <pc:sldMk cId="0" sldId="292"/>
        </pc:sldMkLst>
      </pc:sldChg>
      <pc:sldChg chg="del">
        <pc:chgData name="Torben Ankjærø" userId="004d3c63-03ff-4958-a0e0-22af4b7a46e9" providerId="ADAL" clId="{876D3305-B616-437E-B6E7-15A2DDDD8202}" dt="2022-10-25T13:02:44.774" v="3015" actId="47"/>
        <pc:sldMkLst>
          <pc:docMk/>
          <pc:sldMk cId="0" sldId="293"/>
        </pc:sldMkLst>
      </pc:sldChg>
      <pc:sldChg chg="addSp modSp mod ord">
        <pc:chgData name="Torben Ankjærø" userId="004d3c63-03ff-4958-a0e0-22af4b7a46e9" providerId="ADAL" clId="{876D3305-B616-437E-B6E7-15A2DDDD8202}" dt="2022-10-25T12:51:23.399" v="1993" actId="14100"/>
        <pc:sldMkLst>
          <pc:docMk/>
          <pc:sldMk cId="0" sldId="297"/>
        </pc:sldMkLst>
        <pc:spChg chg="mod">
          <ac:chgData name="Torben Ankjærø" userId="004d3c63-03ff-4958-a0e0-22af4b7a46e9" providerId="ADAL" clId="{876D3305-B616-437E-B6E7-15A2DDDD8202}" dt="2022-10-25T11:43:23.134" v="1232" actId="1076"/>
          <ac:spMkLst>
            <pc:docMk/>
            <pc:sldMk cId="0" sldId="297"/>
            <ac:spMk id="2" creationId="{00000000-0000-0000-0000-000000000000}"/>
          </ac:spMkLst>
        </pc:spChg>
        <pc:spChg chg="mod">
          <ac:chgData name="Torben Ankjærø" userId="004d3c63-03ff-4958-a0e0-22af4b7a46e9" providerId="ADAL" clId="{876D3305-B616-437E-B6E7-15A2DDDD8202}" dt="2022-10-25T11:44:29.440" v="1245" actId="20577"/>
          <ac:spMkLst>
            <pc:docMk/>
            <pc:sldMk cId="0" sldId="297"/>
            <ac:spMk id="3" creationId="{00000000-0000-0000-0000-000000000000}"/>
          </ac:spMkLst>
        </pc:spChg>
        <pc:picChg chg="add mod ord modCrop">
          <ac:chgData name="Torben Ankjærø" userId="004d3c63-03ff-4958-a0e0-22af4b7a46e9" providerId="ADAL" clId="{876D3305-B616-437E-B6E7-15A2DDDD8202}" dt="2022-10-25T12:51:23.399" v="1993" actId="14100"/>
          <ac:picMkLst>
            <pc:docMk/>
            <pc:sldMk cId="0" sldId="297"/>
            <ac:picMk id="5" creationId="{90A55CEA-D041-E8B4-BEC8-C8810B8B8915}"/>
          </ac:picMkLst>
        </pc:picChg>
      </pc:sldChg>
      <pc:sldChg chg="del">
        <pc:chgData name="Torben Ankjærø" userId="004d3c63-03ff-4958-a0e0-22af4b7a46e9" providerId="ADAL" clId="{876D3305-B616-437E-B6E7-15A2DDDD8202}" dt="2022-10-25T09:41:39.695" v="1" actId="47"/>
        <pc:sldMkLst>
          <pc:docMk/>
          <pc:sldMk cId="2667548543" sldId="298"/>
        </pc:sldMkLst>
      </pc:sldChg>
      <pc:sldChg chg="del">
        <pc:chgData name="Torben Ankjærø" userId="004d3c63-03ff-4958-a0e0-22af4b7a46e9" providerId="ADAL" clId="{876D3305-B616-437E-B6E7-15A2DDDD8202}" dt="2022-10-25T09:47:33.850" v="257" actId="47"/>
        <pc:sldMkLst>
          <pc:docMk/>
          <pc:sldMk cId="1054504538" sldId="299"/>
        </pc:sldMkLst>
      </pc:sldChg>
      <pc:sldChg chg="del">
        <pc:chgData name="Torben Ankjærø" userId="004d3c63-03ff-4958-a0e0-22af4b7a46e9" providerId="ADAL" clId="{876D3305-B616-437E-B6E7-15A2DDDD8202}" dt="2022-10-25T13:05:34.149" v="3024" actId="47"/>
        <pc:sldMkLst>
          <pc:docMk/>
          <pc:sldMk cId="1519571843" sldId="300"/>
        </pc:sldMkLst>
      </pc:sldChg>
      <pc:sldChg chg="ord">
        <pc:chgData name="Torben Ankjærø" userId="004d3c63-03ff-4958-a0e0-22af4b7a46e9" providerId="ADAL" clId="{876D3305-B616-437E-B6E7-15A2DDDD8202}" dt="2022-10-25T13:15:20.143" v="3618"/>
        <pc:sldMkLst>
          <pc:docMk/>
          <pc:sldMk cId="1437311575" sldId="301"/>
        </pc:sldMkLst>
      </pc:sldChg>
      <pc:sldChg chg="del">
        <pc:chgData name="Torben Ankjærø" userId="004d3c63-03ff-4958-a0e0-22af4b7a46e9" providerId="ADAL" clId="{876D3305-B616-437E-B6E7-15A2DDDD8202}" dt="2022-10-25T13:15:04.191" v="3616" actId="47"/>
        <pc:sldMkLst>
          <pc:docMk/>
          <pc:sldMk cId="1772877722" sldId="302"/>
        </pc:sldMkLst>
      </pc:sldChg>
      <pc:sldChg chg="delSp modSp mod">
        <pc:chgData name="Torben Ankjærø" userId="004d3c63-03ff-4958-a0e0-22af4b7a46e9" providerId="ADAL" clId="{876D3305-B616-437E-B6E7-15A2DDDD8202}" dt="2022-10-25T13:20:34.330" v="3776" actId="478"/>
        <pc:sldMkLst>
          <pc:docMk/>
          <pc:sldMk cId="1426912105" sldId="303"/>
        </pc:sldMkLst>
        <pc:spChg chg="mod">
          <ac:chgData name="Torben Ankjærø" userId="004d3c63-03ff-4958-a0e0-22af4b7a46e9" providerId="ADAL" clId="{876D3305-B616-437E-B6E7-15A2DDDD8202}" dt="2022-10-25T13:20:26.215" v="3775" actId="1076"/>
          <ac:spMkLst>
            <pc:docMk/>
            <pc:sldMk cId="1426912105" sldId="303"/>
            <ac:spMk id="2" creationId="{FC4FAB56-D3E6-416B-85FD-8A243973BF67}"/>
          </ac:spMkLst>
        </pc:spChg>
        <pc:spChg chg="del">
          <ac:chgData name="Torben Ankjærø" userId="004d3c63-03ff-4958-a0e0-22af4b7a46e9" providerId="ADAL" clId="{876D3305-B616-437E-B6E7-15A2DDDD8202}" dt="2022-10-25T13:20:34.330" v="3776" actId="478"/>
          <ac:spMkLst>
            <pc:docMk/>
            <pc:sldMk cId="1426912105" sldId="303"/>
            <ac:spMk id="7" creationId="{D4AB2082-BC5F-4F0A-BFC9-3DFDE0FA4A1F}"/>
          </ac:spMkLst>
        </pc:spChg>
      </pc:sldChg>
      <pc:sldChg chg="addSp modSp mod">
        <pc:chgData name="Torben Ankjærø" userId="004d3c63-03ff-4958-a0e0-22af4b7a46e9" providerId="ADAL" clId="{876D3305-B616-437E-B6E7-15A2DDDD8202}" dt="2022-10-25T13:04:52.750" v="3023" actId="1076"/>
        <pc:sldMkLst>
          <pc:docMk/>
          <pc:sldMk cId="2703327462" sldId="304"/>
        </pc:sldMkLst>
        <pc:spChg chg="mod">
          <ac:chgData name="Torben Ankjærø" userId="004d3c63-03ff-4958-a0e0-22af4b7a46e9" providerId="ADAL" clId="{876D3305-B616-437E-B6E7-15A2DDDD8202}" dt="2022-10-25T13:04:00.635" v="3020" actId="207"/>
          <ac:spMkLst>
            <pc:docMk/>
            <pc:sldMk cId="2703327462" sldId="304"/>
            <ac:spMk id="2" creationId="{77230E52-1699-408E-AD60-0F940542477A}"/>
          </ac:spMkLst>
        </pc:spChg>
        <pc:spChg chg="mod">
          <ac:chgData name="Torben Ankjærø" userId="004d3c63-03ff-4958-a0e0-22af4b7a46e9" providerId="ADAL" clId="{876D3305-B616-437E-B6E7-15A2DDDD8202}" dt="2022-10-25T13:04:52.750" v="3023" actId="1076"/>
          <ac:spMkLst>
            <pc:docMk/>
            <pc:sldMk cId="2703327462" sldId="304"/>
            <ac:spMk id="3" creationId="{47699D8C-F4D6-47BE-9A31-AF7DFB122109}"/>
          </ac:spMkLst>
        </pc:spChg>
        <pc:picChg chg="add mod ord">
          <ac:chgData name="Torben Ankjærø" userId="004d3c63-03ff-4958-a0e0-22af4b7a46e9" providerId="ADAL" clId="{876D3305-B616-437E-B6E7-15A2DDDD8202}" dt="2022-10-25T13:03:31.117" v="3018" actId="167"/>
          <ac:picMkLst>
            <pc:docMk/>
            <pc:sldMk cId="2703327462" sldId="304"/>
            <ac:picMk id="4" creationId="{F847A238-0DA4-B4C8-2D23-719F97CA3B24}"/>
          </ac:picMkLst>
        </pc:picChg>
      </pc:sldChg>
      <pc:sldChg chg="addSp delSp modSp new mod">
        <pc:chgData name="Torben Ankjærø" userId="004d3c63-03ff-4958-a0e0-22af4b7a46e9" providerId="ADAL" clId="{876D3305-B616-437E-B6E7-15A2DDDD8202}" dt="2022-10-25T13:14:36.502" v="3614" actId="20577"/>
        <pc:sldMkLst>
          <pc:docMk/>
          <pc:sldMk cId="4258727297" sldId="305"/>
        </pc:sldMkLst>
        <pc:spChg chg="mod">
          <ac:chgData name="Torben Ankjærø" userId="004d3c63-03ff-4958-a0e0-22af4b7a46e9" providerId="ADAL" clId="{876D3305-B616-437E-B6E7-15A2DDDD8202}" dt="2022-10-25T11:52:34.734" v="1293" actId="1076"/>
          <ac:spMkLst>
            <pc:docMk/>
            <pc:sldMk cId="4258727297" sldId="305"/>
            <ac:spMk id="2" creationId="{26AB2157-A77A-FADC-A329-951876169BB9}"/>
          </ac:spMkLst>
        </pc:spChg>
        <pc:spChg chg="del">
          <ac:chgData name="Torben Ankjærø" userId="004d3c63-03ff-4958-a0e0-22af4b7a46e9" providerId="ADAL" clId="{876D3305-B616-437E-B6E7-15A2DDDD8202}" dt="2022-10-25T11:51:07.837" v="1252"/>
          <ac:spMkLst>
            <pc:docMk/>
            <pc:sldMk cId="4258727297" sldId="305"/>
            <ac:spMk id="3" creationId="{320FDB44-AEB2-EAB0-18FE-7F5992F62C69}"/>
          </ac:spMkLst>
        </pc:spChg>
        <pc:spChg chg="add mod">
          <ac:chgData name="Torben Ankjærø" userId="004d3c63-03ff-4958-a0e0-22af4b7a46e9" providerId="ADAL" clId="{876D3305-B616-437E-B6E7-15A2DDDD8202}" dt="2022-10-25T13:14:36.502" v="3614" actId="20577"/>
          <ac:spMkLst>
            <pc:docMk/>
            <pc:sldMk cId="4258727297" sldId="305"/>
            <ac:spMk id="6" creationId="{B3941C88-B196-5842-4B4C-0E8BEB853CAD}"/>
          </ac:spMkLst>
        </pc:spChg>
        <pc:picChg chg="add mod ord">
          <ac:chgData name="Torben Ankjærø" userId="004d3c63-03ff-4958-a0e0-22af4b7a46e9" providerId="ADAL" clId="{876D3305-B616-437E-B6E7-15A2DDDD8202}" dt="2022-10-25T11:52:24.381" v="1292" actId="167"/>
          <ac:picMkLst>
            <pc:docMk/>
            <pc:sldMk cId="4258727297" sldId="305"/>
            <ac:picMk id="5" creationId="{B70C0112-BC62-F162-A9D8-CE8C3FA1F202}"/>
          </ac:picMkLst>
        </pc:picChg>
      </pc:sldChg>
      <pc:sldChg chg="modSp add mod ord">
        <pc:chgData name="Torben Ankjærø" userId="004d3c63-03ff-4958-a0e0-22af4b7a46e9" providerId="ADAL" clId="{876D3305-B616-437E-B6E7-15A2DDDD8202}" dt="2022-10-25T13:17:40" v="3716" actId="20577"/>
        <pc:sldMkLst>
          <pc:docMk/>
          <pc:sldMk cId="2508010454" sldId="306"/>
        </pc:sldMkLst>
        <pc:spChg chg="mod">
          <ac:chgData name="Torben Ankjærø" userId="004d3c63-03ff-4958-a0e0-22af4b7a46e9" providerId="ADAL" clId="{876D3305-B616-437E-B6E7-15A2DDDD8202}" dt="2022-10-25T12:53:17.765" v="2104" actId="20577"/>
          <ac:spMkLst>
            <pc:docMk/>
            <pc:sldMk cId="2508010454" sldId="306"/>
            <ac:spMk id="2" creationId="{00000000-0000-0000-0000-000000000000}"/>
          </ac:spMkLst>
        </pc:spChg>
        <pc:spChg chg="mod">
          <ac:chgData name="Torben Ankjærø" userId="004d3c63-03ff-4958-a0e0-22af4b7a46e9" providerId="ADAL" clId="{876D3305-B616-437E-B6E7-15A2DDDD8202}" dt="2022-10-25T13:17:40" v="3716" actId="20577"/>
          <ac:spMkLst>
            <pc:docMk/>
            <pc:sldMk cId="2508010454" sldId="306"/>
            <ac:spMk id="3" creationId="{00000000-0000-0000-0000-000000000000}"/>
          </ac:spMkLst>
        </pc:spChg>
      </pc:sldChg>
      <pc:sldChg chg="addSp modSp new mod">
        <pc:chgData name="Torben Ankjærø" userId="004d3c63-03ff-4958-a0e0-22af4b7a46e9" providerId="ADAL" clId="{876D3305-B616-437E-B6E7-15A2DDDD8202}" dt="2022-10-25T12:45:42.813" v="1940" actId="20577"/>
        <pc:sldMkLst>
          <pc:docMk/>
          <pc:sldMk cId="386348863" sldId="307"/>
        </pc:sldMkLst>
        <pc:spChg chg="mod">
          <ac:chgData name="Torben Ankjærø" userId="004d3c63-03ff-4958-a0e0-22af4b7a46e9" providerId="ADAL" clId="{876D3305-B616-437E-B6E7-15A2DDDD8202}" dt="2022-10-25T12:05:40.051" v="1552" actId="14100"/>
          <ac:spMkLst>
            <pc:docMk/>
            <pc:sldMk cId="386348863" sldId="307"/>
            <ac:spMk id="2" creationId="{692228AF-79DA-A6CE-11FF-84F75B327B6E}"/>
          </ac:spMkLst>
        </pc:spChg>
        <pc:spChg chg="mod">
          <ac:chgData name="Torben Ankjærø" userId="004d3c63-03ff-4958-a0e0-22af4b7a46e9" providerId="ADAL" clId="{876D3305-B616-437E-B6E7-15A2DDDD8202}" dt="2022-10-25T12:45:42.813" v="1940" actId="20577"/>
          <ac:spMkLst>
            <pc:docMk/>
            <pc:sldMk cId="386348863" sldId="307"/>
            <ac:spMk id="3" creationId="{7019A226-91DD-C2AF-108D-501566324236}"/>
          </ac:spMkLst>
        </pc:spChg>
        <pc:picChg chg="add mod">
          <ac:chgData name="Torben Ankjærø" userId="004d3c63-03ff-4958-a0e0-22af4b7a46e9" providerId="ADAL" clId="{876D3305-B616-437E-B6E7-15A2DDDD8202}" dt="2022-10-25T12:45:15.063" v="1913" actId="14100"/>
          <ac:picMkLst>
            <pc:docMk/>
            <pc:sldMk cId="386348863" sldId="307"/>
            <ac:picMk id="5" creationId="{A765772A-951B-EEAF-3113-681B8455600C}"/>
          </ac:picMkLst>
        </pc:picChg>
      </pc:sldChg>
      <pc:sldChg chg="addSp delSp modSp new mod">
        <pc:chgData name="Torben Ankjærø" userId="004d3c63-03ff-4958-a0e0-22af4b7a46e9" providerId="ADAL" clId="{876D3305-B616-437E-B6E7-15A2DDDD8202}" dt="2022-10-25T12:49:05.925" v="1984" actId="1076"/>
        <pc:sldMkLst>
          <pc:docMk/>
          <pc:sldMk cId="2674999699" sldId="308"/>
        </pc:sldMkLst>
        <pc:spChg chg="mod">
          <ac:chgData name="Torben Ankjærø" userId="004d3c63-03ff-4958-a0e0-22af4b7a46e9" providerId="ADAL" clId="{876D3305-B616-437E-B6E7-15A2DDDD8202}" dt="2022-10-25T12:43:06.879" v="1906" actId="20577"/>
          <ac:spMkLst>
            <pc:docMk/>
            <pc:sldMk cId="2674999699" sldId="308"/>
            <ac:spMk id="2" creationId="{0BC93388-C81B-0A93-589A-B3BF808309F6}"/>
          </ac:spMkLst>
        </pc:spChg>
        <pc:spChg chg="del">
          <ac:chgData name="Torben Ankjærø" userId="004d3c63-03ff-4958-a0e0-22af4b7a46e9" providerId="ADAL" clId="{876D3305-B616-437E-B6E7-15A2DDDD8202}" dt="2022-10-25T12:19:22.660" v="1838" actId="22"/>
          <ac:spMkLst>
            <pc:docMk/>
            <pc:sldMk cId="2674999699" sldId="308"/>
            <ac:spMk id="3" creationId="{FF3153CD-B1F8-189A-1A0F-AF9CBF37FA63}"/>
          </ac:spMkLst>
        </pc:spChg>
        <pc:spChg chg="add mod">
          <ac:chgData name="Torben Ankjærø" userId="004d3c63-03ff-4958-a0e0-22af4b7a46e9" providerId="ADAL" clId="{876D3305-B616-437E-B6E7-15A2DDDD8202}" dt="2022-10-25T12:49:05.925" v="1984" actId="1076"/>
          <ac:spMkLst>
            <pc:docMk/>
            <pc:sldMk cId="2674999699" sldId="308"/>
            <ac:spMk id="7" creationId="{542BAC0D-5494-CB51-1B0C-E2970CDC5B44}"/>
          </ac:spMkLst>
        </pc:spChg>
        <pc:picChg chg="add del mod ord">
          <ac:chgData name="Torben Ankjærø" userId="004d3c63-03ff-4958-a0e0-22af4b7a46e9" providerId="ADAL" clId="{876D3305-B616-437E-B6E7-15A2DDDD8202}" dt="2022-10-25T12:19:39.299" v="1842" actId="21"/>
          <ac:picMkLst>
            <pc:docMk/>
            <pc:sldMk cId="2674999699" sldId="308"/>
            <ac:picMk id="5" creationId="{6E5782F6-927A-44B7-231C-CB0356F4C2C3}"/>
          </ac:picMkLst>
        </pc:picChg>
        <pc:picChg chg="add mod ord">
          <ac:chgData name="Torben Ankjærø" userId="004d3c63-03ff-4958-a0e0-22af4b7a46e9" providerId="ADAL" clId="{876D3305-B616-437E-B6E7-15A2DDDD8202}" dt="2022-10-25T12:47:17.674" v="1942" actId="166"/>
          <ac:picMkLst>
            <pc:docMk/>
            <pc:sldMk cId="2674999699" sldId="308"/>
            <ac:picMk id="8" creationId="{58765793-FC21-056D-964F-50490CB56956}"/>
          </ac:picMkLst>
        </pc:picChg>
        <pc:picChg chg="add del mod ord">
          <ac:chgData name="Torben Ankjærø" userId="004d3c63-03ff-4958-a0e0-22af4b7a46e9" providerId="ADAL" clId="{876D3305-B616-437E-B6E7-15A2DDDD8202}" dt="2022-10-25T12:21:09.817" v="1896" actId="478"/>
          <ac:picMkLst>
            <pc:docMk/>
            <pc:sldMk cId="2674999699" sldId="308"/>
            <ac:picMk id="9" creationId="{826A0848-0BDA-4BB0-013D-C5D6F6E0F20D}"/>
          </ac:picMkLst>
        </pc:picChg>
        <pc:picChg chg="add mod">
          <ac:chgData name="Torben Ankjærø" userId="004d3c63-03ff-4958-a0e0-22af4b7a46e9" providerId="ADAL" clId="{876D3305-B616-437E-B6E7-15A2DDDD8202}" dt="2022-10-25T12:47:46.338" v="1944" actId="1076"/>
          <ac:picMkLst>
            <pc:docMk/>
            <pc:sldMk cId="2674999699" sldId="308"/>
            <ac:picMk id="11" creationId="{5DF551F0-4FAD-BF88-FE7D-01939D372F09}"/>
          </ac:picMkLst>
        </pc:picChg>
      </pc:sldChg>
      <pc:sldChg chg="modSp new mod">
        <pc:chgData name="Torben Ankjærø" userId="004d3c63-03ff-4958-a0e0-22af4b7a46e9" providerId="ADAL" clId="{876D3305-B616-437E-B6E7-15A2DDDD8202}" dt="2022-10-25T13:31:50.249" v="4720" actId="1076"/>
        <pc:sldMkLst>
          <pc:docMk/>
          <pc:sldMk cId="44305694" sldId="309"/>
        </pc:sldMkLst>
        <pc:spChg chg="mod">
          <ac:chgData name="Torben Ankjærø" userId="004d3c63-03ff-4958-a0e0-22af4b7a46e9" providerId="ADAL" clId="{876D3305-B616-437E-B6E7-15A2DDDD8202}" dt="2022-10-25T13:31:46.446" v="4719" actId="1076"/>
          <ac:spMkLst>
            <pc:docMk/>
            <pc:sldMk cId="44305694" sldId="309"/>
            <ac:spMk id="2" creationId="{33F0994C-87A9-F747-E1E6-65870EBAF16D}"/>
          </ac:spMkLst>
        </pc:spChg>
        <pc:spChg chg="mod">
          <ac:chgData name="Torben Ankjærø" userId="004d3c63-03ff-4958-a0e0-22af4b7a46e9" providerId="ADAL" clId="{876D3305-B616-437E-B6E7-15A2DDDD8202}" dt="2022-10-25T13:31:50.249" v="4720" actId="1076"/>
          <ac:spMkLst>
            <pc:docMk/>
            <pc:sldMk cId="44305694" sldId="309"/>
            <ac:spMk id="3" creationId="{2C5E9CE6-FECA-2740-A960-42A0A64E676C}"/>
          </ac:spMkLst>
        </pc:spChg>
      </pc:sldChg>
      <pc:sldChg chg="modSp new mod">
        <pc:chgData name="Torben Ankjærø" userId="004d3c63-03ff-4958-a0e0-22af4b7a46e9" providerId="ADAL" clId="{876D3305-B616-437E-B6E7-15A2DDDD8202}" dt="2022-10-25T13:28:15.178" v="4336" actId="20577"/>
        <pc:sldMkLst>
          <pc:docMk/>
          <pc:sldMk cId="1056426321" sldId="310"/>
        </pc:sldMkLst>
        <pc:spChg chg="mod">
          <ac:chgData name="Torben Ankjærø" userId="004d3c63-03ff-4958-a0e0-22af4b7a46e9" providerId="ADAL" clId="{876D3305-B616-437E-B6E7-15A2DDDD8202}" dt="2022-10-25T13:24:29.132" v="4027" actId="20577"/>
          <ac:spMkLst>
            <pc:docMk/>
            <pc:sldMk cId="1056426321" sldId="310"/>
            <ac:spMk id="2" creationId="{4EDCE260-7B06-12BC-E2FE-435D48980743}"/>
          </ac:spMkLst>
        </pc:spChg>
        <pc:spChg chg="mod">
          <ac:chgData name="Torben Ankjærø" userId="004d3c63-03ff-4958-a0e0-22af4b7a46e9" providerId="ADAL" clId="{876D3305-B616-437E-B6E7-15A2DDDD8202}" dt="2022-10-25T13:28:15.178" v="4336" actId="20577"/>
          <ac:spMkLst>
            <pc:docMk/>
            <pc:sldMk cId="1056426321" sldId="310"/>
            <ac:spMk id="3" creationId="{395171D2-4D38-45CB-6505-1879AABF73B5}"/>
          </ac:spMkLst>
        </pc:spChg>
      </pc:sldChg>
      <pc:sldChg chg="modSp new mod">
        <pc:chgData name="Torben Ankjærø" userId="004d3c63-03ff-4958-a0e0-22af4b7a46e9" providerId="ADAL" clId="{876D3305-B616-437E-B6E7-15A2DDDD8202}" dt="2022-10-25T13:27:18.211" v="4261" actId="20577"/>
        <pc:sldMkLst>
          <pc:docMk/>
          <pc:sldMk cId="1757722328" sldId="311"/>
        </pc:sldMkLst>
        <pc:spChg chg="mod">
          <ac:chgData name="Torben Ankjærø" userId="004d3c63-03ff-4958-a0e0-22af4b7a46e9" providerId="ADAL" clId="{876D3305-B616-437E-B6E7-15A2DDDD8202}" dt="2022-10-25T13:26:50.436" v="4209" actId="20577"/>
          <ac:spMkLst>
            <pc:docMk/>
            <pc:sldMk cId="1757722328" sldId="311"/>
            <ac:spMk id="2" creationId="{6ECE4D02-6B67-BAF3-9170-CBD744D0691E}"/>
          </ac:spMkLst>
        </pc:spChg>
        <pc:spChg chg="mod">
          <ac:chgData name="Torben Ankjærø" userId="004d3c63-03ff-4958-a0e0-22af4b7a46e9" providerId="ADAL" clId="{876D3305-B616-437E-B6E7-15A2DDDD8202}" dt="2022-10-25T13:27:18.211" v="4261" actId="20577"/>
          <ac:spMkLst>
            <pc:docMk/>
            <pc:sldMk cId="1757722328" sldId="311"/>
            <ac:spMk id="3" creationId="{4C14B7AA-BB6B-1075-EA3F-DDDDC3923D87}"/>
          </ac:spMkLst>
        </pc:spChg>
      </pc:sldChg>
      <pc:sldChg chg="modSp new mod">
        <pc:chgData name="Torben Ankjærø" userId="004d3c63-03ff-4958-a0e0-22af4b7a46e9" providerId="ADAL" clId="{876D3305-B616-437E-B6E7-15A2DDDD8202}" dt="2022-10-25T13:30:57.134" v="4717" actId="20577"/>
        <pc:sldMkLst>
          <pc:docMk/>
          <pc:sldMk cId="2161472203" sldId="312"/>
        </pc:sldMkLst>
        <pc:spChg chg="mod">
          <ac:chgData name="Torben Ankjærø" userId="004d3c63-03ff-4958-a0e0-22af4b7a46e9" providerId="ADAL" clId="{876D3305-B616-437E-B6E7-15A2DDDD8202}" dt="2022-10-25T13:28:40.131" v="4360" actId="20577"/>
          <ac:spMkLst>
            <pc:docMk/>
            <pc:sldMk cId="2161472203" sldId="312"/>
            <ac:spMk id="2" creationId="{47196973-825E-8A7B-A860-3D87DD405597}"/>
          </ac:spMkLst>
        </pc:spChg>
        <pc:spChg chg="mod">
          <ac:chgData name="Torben Ankjærø" userId="004d3c63-03ff-4958-a0e0-22af4b7a46e9" providerId="ADAL" clId="{876D3305-B616-437E-B6E7-15A2DDDD8202}" dt="2022-10-25T13:30:57.134" v="4717" actId="20577"/>
          <ac:spMkLst>
            <pc:docMk/>
            <pc:sldMk cId="2161472203" sldId="312"/>
            <ac:spMk id="3" creationId="{FDAF57DA-1045-D2F4-0FE7-9B6F7F77B14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gIC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SAADQAgAAEAAAACYAAAAIAAAAP48AAAAAAAA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da-dk" sz="1200"/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endParaRPr/>
          </a:p>
        </p:txBody>
      </p:sp>
      <p:sp>
        <p:nvSpPr>
          <p:cNvPr id="3" name="Pladsholder til dato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9+690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AAAAAC4qAADQAgAAEAAAACYAAAAIAAAAP48AAAAAAAA=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da-dk" sz="1200"/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fld id="{0DBE55A3-EDE0-EBA3-AE06-1BF61B48584E}" type="datetime1">
              <a:t>25-10-2022</a:t>
            </a:fld>
            <a:endParaRPr/>
          </a:p>
        </p:txBody>
      </p:sp>
      <p:sp>
        <p:nvSpPr>
          <p:cNvPr id="4" name="Pladsholder til diasbillede 3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Iu6IYB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uvde8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EAAAACYAAAAIAAAAvw8AAP8fAAA="/>
              </a:ext>
            </a:extLst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da-dk"/>
            </a:pPr>
            <a:endParaRPr/>
          </a:p>
        </p:txBody>
      </p:sp>
      <p:sp>
        <p:nvSpPr>
          <p:cNvPr id="5" name="Pladsholder til noter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1737o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BAAAuBoAAPglAAAINAAAEAAAACYAAAAIAAAAPy8AAP8fAAA=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6" name="Pladsholder til sidefod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37r3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bjUAAEgSAAA+OAAAEAAAACYAAAAIAAAAv48AAP8fAAA=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da-dk" sz="1200"/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endParaRPr/>
          </a:p>
        </p:txBody>
      </p:sp>
      <p:sp>
        <p:nvSpPr>
          <p:cNvPr id="7" name="Pladsholder til diasnummer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vde9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bjUAAC4qAAA+OAAAEAAAACYAAAAIAAAAv48AAP8f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da-dk" sz="1200"/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fld id="{0DBE3401-4FE0-EBC2-AE06-B9977A4858EC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da-dk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 noChangeArrowheads="1"/>
            <a:extLst>
              <a:ext uri="smNativeData">
                <pr:smNativeData xmlns="" xmlns:p14="http://schemas.microsoft.com/office/powerpoint/2010/main" xmlns:pr="smNativeData" val="SMDATA_13_Iu6IYB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IBwAAOAQAACgjAABQGQAAEAAAACYAAAAIAAAAAQAAAAAAAAA="/>
              </a:ext>
            </a:extLst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BAAAuBoAAPglAAAINAAAEAAAACYAAAAIAAAAASAAAAAAAAA=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a-dk"/>
            </a:pPr>
            <a:endParaRPr/>
          </a:p>
        </p:txBody>
      </p:sp>
      <p:sp>
        <p:nvSpPr>
          <p:cNvPr id="4" name="Pladsholder til diasnummer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bjUAAC4qAAA+OAAAEAAAACYAAAAIAAAAAQAAAAAAAAA="/>
              </a:ext>
            </a:extLst>
          </p:cNvSpPr>
          <p:nvPr>
            <p:ph type="sldNum" sz="quarter" idx="4294967295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da-dk"/>
            </a:pPr>
            <a:fld id="{0DBE3E0B-45E0-EBC8-AE06-B39D704858E6}" type="slidenum"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Gw0AAAg0AAAmFgAAEAAAACYAAAAIAAAAAQAAAAAAAAA="/>
              </a:ext>
            </a:extLst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Undertitel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6BcAANAvAACwIgAAEAAAACYAAAAIAAAAAYAAAAAAAAA=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da-dk">
                <a:solidFill>
                  <a:srgbClr val="8C8C8C"/>
                </a:solidFill>
              </a:defRPr>
            </a:lvl1pPr>
            <a:lvl2pPr marL="457200" indent="0" algn="ctr">
              <a:buNone/>
              <a:defRPr lang="da-dk">
                <a:solidFill>
                  <a:srgbClr val="8C8C8C"/>
                </a:solidFill>
              </a:defRPr>
            </a:lvl2pPr>
            <a:lvl3pPr marL="914400" indent="0" algn="ctr">
              <a:buNone/>
              <a:defRPr lang="da-dk">
                <a:solidFill>
                  <a:srgbClr val="8C8C8C"/>
                </a:solidFill>
              </a:defRPr>
            </a:lvl3pPr>
            <a:lvl4pPr marL="1371600" indent="0" algn="ctr">
              <a:buNone/>
              <a:defRPr lang="da-dk">
                <a:solidFill>
                  <a:srgbClr val="8C8C8C"/>
                </a:solidFill>
              </a:defRPr>
            </a:lvl4pPr>
            <a:lvl5pPr marL="1828800" indent="0" algn="ctr">
              <a:buNone/>
              <a:defRPr lang="da-dk">
                <a:solidFill>
                  <a:srgbClr val="8C8C8C"/>
                </a:solidFill>
              </a:defRPr>
            </a:lvl5pPr>
            <a:lvl6pPr marL="2286000" indent="0" algn="ctr">
              <a:buNone/>
              <a:defRPr lang="da-dk">
                <a:solidFill>
                  <a:srgbClr val="8C8C8C"/>
                </a:solidFill>
              </a:defRPr>
            </a:lvl6pPr>
            <a:lvl7pPr marL="2743200" indent="0" algn="ctr">
              <a:buNone/>
              <a:defRPr lang="da-dk">
                <a:solidFill>
                  <a:srgbClr val="8C8C8C"/>
                </a:solidFill>
              </a:defRPr>
            </a:lvl7pPr>
            <a:lvl8pPr marL="3200400" indent="0" algn="ctr">
              <a:buNone/>
              <a:defRPr lang="da-dk">
                <a:solidFill>
                  <a:srgbClr val="8C8C8C"/>
                </a:solidFill>
              </a:defRPr>
            </a:lvl8pPr>
            <a:lvl9pPr marL="3657600" indent="0" algn="ctr">
              <a:buNone/>
              <a:defRPr lang="da-dk">
                <a:solidFill>
                  <a:srgbClr val="8C8C8C"/>
                </a:solidFill>
              </a:defRPr>
            </a:lvl9pPr>
          </a:lstStyle>
          <a:p>
            <a:pPr>
              <a:defRPr lang="da-dk"/>
            </a:pPr>
            <a:r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703C-72E0-EB86-AE06-84D33E4858D1}" type="datetime1">
              <a:t>25-10-2022</a:t>
            </a:fld>
            <a:endParaRPr/>
          </a:p>
        </p:txBody>
      </p:sp>
      <p:sp>
        <p:nvSpPr>
          <p:cNvPr id="5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6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5849-07E0-EBAE-AE06-F1FB164858A4}" type="slidenum">
              <a:t>‹nr.›</a:t>
            </a:fld>
            <a:endParaRPr/>
          </a:p>
        </p:txBody>
      </p:sp>
      <p:pic>
        <p:nvPicPr>
          <p:cNvPr id="7" name="Billede 4" descr="pp_DSFslide_hvid.jpg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Iu6IYB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lQ2xy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AAAAABAOAAAMC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+691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3Xvf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CYAAAAIAAAAAgAAAAAAAAA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4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r3Xv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2961-2FE0-EBDF-AE06-D98A6748588C}" type="datetime1">
              <a:t>25-10-2022</a:t>
            </a:fld>
            <a:endParaRPr/>
          </a:p>
        </p:txBody>
      </p:sp>
      <p:sp>
        <p:nvSpPr>
          <p:cNvPr id="5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9+690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6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r3Xv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2A87-C9E0-EBDC-AE06-3F896448586A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3Xvf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IKAAAsQEAAHA1AACwJQAAEAAAACYAAAAIAAAAAwAAAAAAAAA="/>
              </a:ext>
            </a:extLst>
          </p:cNvSpPr>
          <p:nvPr>
            <p:ph type="title"/>
          </p:nvPr>
        </p:nvSpPr>
        <p:spPr>
          <a:xfrm>
            <a:off x="6629400" y="274955"/>
            <a:ext cx="2057400" cy="585152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37r3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NgnAACwJQAAEAAAACYAAAAIAAAAAwAAAAAAAAA="/>
              </a:ext>
            </a:extLst>
          </p:cNvSpPr>
          <p:nvPr>
            <p:ph idx="1"/>
          </p:nvPr>
        </p:nvSpPr>
        <p:spPr>
          <a:xfrm>
            <a:off x="457200" y="274955"/>
            <a:ext cx="6019800" cy="585152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4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6559-17E0-EB93-AE06-E1C62B4858B4}" type="datetime1">
              <a:t>25-10-2022</a:t>
            </a:fld>
            <a:endParaRPr/>
          </a:p>
        </p:txBody>
      </p:sp>
      <p:sp>
        <p:nvSpPr>
          <p:cNvPr id="5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gIC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6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I3NUU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4BA4-EAE0-EBBD-AE06-1CE805485849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el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AEAAHA1AAC4CAAAEAAAACYAAAAIAAAAAQAAAAAAAAA="/>
              </a:ext>
            </a:extLst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pPr>
              <a:defRPr lang="da-dk"/>
            </a:pPr>
            <a:r>
              <a:t>Dobbeltklik for at redigere mastertiteltypografi</a:t>
            </a:r>
          </a:p>
        </p:txBody>
      </p:sp>
      <p:sp>
        <p:nvSpPr>
          <p:cNvPr id="3" name="SlideTekst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da-dk"/>
            </a:pPr>
            <a:r>
              <a:t>Dobbeltklik for at redigere teksttypografi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4" name="DatoTidsOmråde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ycAAPAPAABZKQAAEAAAACYAAAAIAAAAAQAAAAAAAAA="/>
              </a:ext>
            </a:extLst>
          </p:cNvSpPr>
          <p:nvPr>
            <p:ph type="dt" sz="quarter" idx="10"/>
          </p:nvPr>
        </p:nvSpPr>
        <p:spPr>
          <a:xfrm>
            <a:off x="457200" y="6356985"/>
            <a:ext cx="2133600" cy="364490"/>
          </a:xfrm>
        </p:spPr>
        <p:txBody>
          <a:bodyPr/>
          <a:lstStyle/>
          <a:p>
            <a:pPr>
              <a:defRPr lang="da-dk"/>
            </a:pPr>
            <a:fld id="{0DBE1751-1FE0-EBE1-AE06-E9B4594858BC}" type="datetime1">
              <a:t>25-10-2022</a:t>
            </a:fld>
            <a:endParaRPr/>
          </a:p>
        </p:txBody>
      </p:sp>
      <p:sp>
        <p:nvSpPr>
          <p:cNvPr id="5" name="SidefodOmråde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ycAAAglAABZKQAAEAAAACYAAAAIAAAAAQAAAAAAAAA="/>
              </a:ext>
            </a:extLst>
          </p:cNvSpPr>
          <p:nvPr>
            <p:ph type="ftr" sz="quarter" idx="11"/>
          </p:nvPr>
        </p:nvSpPr>
        <p:spPr>
          <a:xfrm>
            <a:off x="3124200" y="6356985"/>
            <a:ext cx="2895600" cy="364490"/>
          </a:xfrm>
        </p:spPr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6" name="SlideNummerOmråde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ycAAHA1AABZKQAAEAAAACYAAAAIAAAAAQAAAAAAAAA="/>
              </a:ext>
            </a:extLst>
          </p:cNvSpPr>
          <p:nvPr>
            <p:ph type="sldNum" sz="quarter" idx="12"/>
          </p:nvPr>
        </p:nvSpPr>
        <p:spPr>
          <a:xfrm>
            <a:off x="6553200" y="6356985"/>
            <a:ext cx="2133600" cy="364490"/>
          </a:xfrm>
        </p:spPr>
        <p:txBody>
          <a:bodyPr/>
          <a:lstStyle/>
          <a:p>
            <a:pPr>
              <a:defRPr lang="da-dk"/>
            </a:pPr>
            <a:fld id="{0DBE2CAF-E1E0-EBDA-AE06-178F62485842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4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3FD1-9FE0-EBC9-AE06-699C7148583C}" type="datetime1">
              <a:t>25-10-2022</a:t>
            </a:fld>
            <a:endParaRPr/>
          </a:p>
        </p:txBody>
      </p:sp>
      <p:sp>
        <p:nvSpPr>
          <p:cNvPr id="5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6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b+IY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69F2-BCE0-EB9F-AE06-4ACA2748581F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hhrq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yBAAAHBsAAEI0AAB9IwAAEAAAACYAAAAIAAAAgYAAAAAAAAA=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da-dk" sz="4000" b="1" cap="all"/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 cap="all"/>
            </a:pPr>
            <a:r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kAg9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yBAAA4hEAAEI0AAAcGwAAEAAAACYAAAAIAAAAgYAAAAAAAAA="/>
              </a:ext>
            </a:extLst>
          </p:cNvSpPr>
          <p:nvPr>
            <p:ph idx="1"/>
          </p:nvPr>
        </p:nvSpPr>
        <p:spPr>
          <a:xfrm>
            <a:off x="722630" y="2907030"/>
            <a:ext cx="7772400" cy="149987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da-dk" sz="2000">
                <a:solidFill>
                  <a:srgbClr val="8C8C8C"/>
                </a:solidFill>
              </a:defRPr>
            </a:lvl1pPr>
            <a:lvl2pPr marL="457200" indent="0">
              <a:buNone/>
              <a:defRPr lang="da-dk" sz="1800">
                <a:solidFill>
                  <a:srgbClr val="8C8C8C"/>
                </a:solidFill>
              </a:defRPr>
            </a:lvl2pPr>
            <a:lvl3pPr marL="914400" indent="0">
              <a:buNone/>
              <a:defRPr lang="da-dk" sz="1600">
                <a:solidFill>
                  <a:srgbClr val="8C8C8C"/>
                </a:solidFill>
              </a:defRPr>
            </a:lvl3pPr>
            <a:lvl4pPr marL="1371600" indent="0">
              <a:buNone/>
              <a:defRPr lang="da-dk" sz="1400">
                <a:solidFill>
                  <a:srgbClr val="8C8C8C"/>
                </a:solidFill>
              </a:defRPr>
            </a:lvl4pPr>
            <a:lvl5pPr marL="1828800" indent="0">
              <a:buNone/>
              <a:defRPr lang="da-dk" sz="1400">
                <a:solidFill>
                  <a:srgbClr val="8C8C8C"/>
                </a:solidFill>
              </a:defRPr>
            </a:lvl5pPr>
            <a:lvl6pPr marL="2286000" indent="0">
              <a:buNone/>
              <a:defRPr lang="da-dk" sz="1400">
                <a:solidFill>
                  <a:srgbClr val="8C8C8C"/>
                </a:solidFill>
              </a:defRPr>
            </a:lvl6pPr>
            <a:lvl7pPr marL="2743200" indent="0">
              <a:buNone/>
              <a:defRPr lang="da-dk" sz="1400">
                <a:solidFill>
                  <a:srgbClr val="8C8C8C"/>
                </a:solidFill>
              </a:defRPr>
            </a:lvl7pPr>
            <a:lvl8pPr marL="3200400" indent="0">
              <a:buNone/>
              <a:defRPr lang="da-dk" sz="1400">
                <a:solidFill>
                  <a:srgbClr val="8C8C8C"/>
                </a:solidFill>
              </a:defRPr>
            </a:lvl8pPr>
            <a:lvl9pPr marL="3657600" indent="0">
              <a:buNone/>
              <a:defRPr lang="da-dk" sz="1400">
                <a:solidFill>
                  <a:srgbClr val="8C8C8C"/>
                </a:solidFill>
              </a:defRPr>
            </a:lvl9pPr>
          </a:lstStyle>
          <a:p>
            <a:pPr>
              <a:defRPr lang="da-dk"/>
            </a:pPr>
            <a:r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PYAh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30B8-F6E0-EBC6-AE06-00937E485855}" type="datetime1">
              <a:t>25-10-2022</a:t>
            </a:fld>
            <a:endParaRPr/>
          </a:p>
        </p:txBody>
      </p:sp>
      <p:sp>
        <p:nvSpPr>
          <p:cNvPr id="5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Hsa9Y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6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Td+JI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05DE-90E0-EBF3-AE06-66A64B485833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HBr1k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TNCu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KgbAACwJQAAEAAAACYAAAAIAAAAAYAAAAAAAAA=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lang="da-dk" sz="2800"/>
            </a:lvl1pPr>
            <a:lvl2pPr>
              <a:defRPr lang="da-dk" sz="2400"/>
            </a:lvl2pPr>
            <a:lvl3pPr>
              <a:defRPr lang="da-dk" sz="2000"/>
            </a:lvl3pPr>
            <a:lvl4pPr>
              <a:defRPr lang="da-dk" sz="1800"/>
            </a:lvl4pPr>
            <a:lvl5pPr>
              <a:defRPr lang="da-dk" sz="1800"/>
            </a:lvl5pPr>
            <a:lvl6pPr>
              <a:defRPr lang="da-dk" sz="1800"/>
            </a:lvl6pPr>
            <a:lvl7pPr>
              <a:defRPr lang="da-dk" sz="1800"/>
            </a:lvl7pPr>
            <a:lvl8pPr>
              <a:defRPr lang="da-dk" sz="1800"/>
            </a:lvl8pPr>
            <a:lvl9pPr>
              <a:defRPr lang="da-dk" sz="1800"/>
            </a:lvl9pPr>
          </a:lstStyle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4" name="Pladsholder til indhold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X+nQo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YHAAA2AkAAHA1AACwJQAAEAAAACYAAAAIAAAAAYAAAAAAAAA=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lang="da-dk" sz="2800"/>
            </a:lvl1pPr>
            <a:lvl2pPr>
              <a:defRPr lang="da-dk" sz="2400"/>
            </a:lvl2pPr>
            <a:lvl3pPr>
              <a:defRPr lang="da-dk" sz="2000"/>
            </a:lvl3pPr>
            <a:lvl4pPr>
              <a:defRPr lang="da-dk" sz="1800"/>
            </a:lvl4pPr>
            <a:lvl5pPr>
              <a:defRPr lang="da-dk" sz="1800"/>
            </a:lvl5pPr>
            <a:lvl6pPr>
              <a:defRPr lang="da-dk" sz="1800"/>
            </a:lvl6pPr>
            <a:lvl7pPr>
              <a:defRPr lang="da-dk" sz="1800"/>
            </a:lvl7pPr>
            <a:lvl8pPr>
              <a:defRPr lang="da-dk" sz="1800"/>
            </a:lvl8pPr>
            <a:lvl9pPr>
              <a:defRPr lang="da-dk" sz="1800"/>
            </a:lvl9pPr>
          </a:lstStyle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5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vde9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44C9-87E0-EBB2-AE06-71E70A485824}" type="datetime1">
              <a:t>25-10-2022</a:t>
            </a:fld>
            <a:endParaRPr/>
          </a:p>
        </p:txBody>
      </p:sp>
      <p:sp>
        <p:nvSpPr>
          <p:cNvPr id="6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fuvd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7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fuvd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3DA7-E9E0-EBCB-AE06-1F9E7348584A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uvde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91734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cgkAAKsbAABhDQAAEAAAACYAAAAIAAAAgYAAAAAAAAA="/>
              </a:ext>
            </a:extLst>
          </p:cNvSpPr>
          <p:nvPr>
            <p:ph idx="1"/>
          </p:nvPr>
        </p:nvSpPr>
        <p:spPr>
          <a:xfrm>
            <a:off x="457200" y="1535430"/>
            <a:ext cx="404050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da-dk" sz="2400" b="1"/>
            </a:lvl1pPr>
            <a:lvl2pPr marL="457200" indent="0">
              <a:buNone/>
              <a:defRPr lang="da-dk" sz="2000" b="1"/>
            </a:lvl2pPr>
            <a:lvl3pPr marL="914400" indent="0">
              <a:buNone/>
              <a:defRPr lang="da-dk" sz="1800" b="1"/>
            </a:lvl3pPr>
            <a:lvl4pPr marL="1371600" indent="0">
              <a:buNone/>
              <a:defRPr lang="da-dk" sz="1600" b="1"/>
            </a:lvl4pPr>
            <a:lvl5pPr marL="1828800" indent="0">
              <a:buNone/>
              <a:defRPr lang="da-dk" sz="1600" b="1"/>
            </a:lvl5pPr>
            <a:lvl6pPr marL="2286000" indent="0">
              <a:buNone/>
              <a:defRPr lang="da-dk" sz="1600" b="1"/>
            </a:lvl6pPr>
            <a:lvl7pPr marL="2743200" indent="0">
              <a:buNone/>
              <a:defRPr lang="da-dk" sz="1600" b="1"/>
            </a:lvl7pPr>
            <a:lvl8pPr marL="3200400" indent="0">
              <a:buNone/>
              <a:defRPr lang="da-dk" sz="1600" b="1"/>
            </a:lvl8pPr>
            <a:lvl9pPr marL="3657600" indent="0">
              <a:buNone/>
              <a:defRPr lang="da-dk" sz="1600" b="1"/>
            </a:lvl9pPr>
          </a:lstStyle>
          <a:p>
            <a:pPr>
              <a:defRPr lang="da-dk"/>
            </a:pPr>
            <a:r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737r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YQ0AAKsbAACwJQAAEAAAACYAAAAIAAAAAYAAAAAAAAA="/>
              </a:ext>
            </a:extLst>
          </p:cNvSpPr>
          <p:nvPr>
            <p:ph idx="2"/>
          </p:nvPr>
        </p:nvSpPr>
        <p:spPr>
          <a:xfrm>
            <a:off x="457200" y="2174875"/>
            <a:ext cx="4040505" cy="3951605"/>
          </a:xfrm>
        </p:spPr>
        <p:txBody>
          <a:bodyPr/>
          <a:lstStyle>
            <a:lvl1pPr>
              <a:defRPr lang="da-dk" sz="2400"/>
            </a:lvl1pPr>
            <a:lvl2pPr>
              <a:defRPr lang="da-dk" sz="2000"/>
            </a:lvl2pPr>
            <a:lvl3pPr>
              <a:defRPr lang="da-dk" sz="1800"/>
            </a:lvl3pPr>
            <a:lvl4pPr>
              <a:defRPr lang="da-dk" sz="1600"/>
            </a:lvl4pPr>
            <a:lvl5pPr>
              <a:defRPr lang="da-dk" sz="1600"/>
            </a:lvl5pPr>
            <a:lvl6pPr>
              <a:defRPr lang="da-dk" sz="1600"/>
            </a:lvl6pPr>
            <a:lvl7pPr>
              <a:defRPr lang="da-dk" sz="1600"/>
            </a:lvl7pPr>
            <a:lvl8pPr>
              <a:defRPr lang="da-dk" sz="1600"/>
            </a:lvl8pPr>
            <a:lvl9pPr>
              <a:defRPr lang="da-dk" sz="1600"/>
            </a:lvl9pPr>
          </a:lstStyle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5" name="Pladsholder til tekst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uvde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THAAAcgkAAHA1AABhDQAAEAAAACYAAAAIAAAAgYAAAAAAAAA="/>
              </a:ext>
            </a:extLst>
          </p:cNvSpPr>
          <p:nvPr>
            <p:ph idx="3"/>
          </p:nvPr>
        </p:nvSpPr>
        <p:spPr>
          <a:xfrm>
            <a:off x="4645025" y="1535430"/>
            <a:ext cx="404177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da-dk" sz="2400" b="1"/>
            </a:lvl1pPr>
            <a:lvl2pPr marL="457200" indent="0">
              <a:buNone/>
              <a:defRPr lang="da-dk" sz="2000" b="1"/>
            </a:lvl2pPr>
            <a:lvl3pPr marL="914400" indent="0">
              <a:buNone/>
              <a:defRPr lang="da-dk" sz="1800" b="1"/>
            </a:lvl3pPr>
            <a:lvl4pPr marL="1371600" indent="0">
              <a:buNone/>
              <a:defRPr lang="da-dk" sz="1600" b="1"/>
            </a:lvl4pPr>
            <a:lvl5pPr marL="1828800" indent="0">
              <a:buNone/>
              <a:defRPr lang="da-dk" sz="1600" b="1"/>
            </a:lvl5pPr>
            <a:lvl6pPr marL="2286000" indent="0">
              <a:buNone/>
              <a:defRPr lang="da-dk" sz="1600" b="1"/>
            </a:lvl6pPr>
            <a:lvl7pPr marL="2743200" indent="0">
              <a:buNone/>
              <a:defRPr lang="da-dk" sz="1600" b="1"/>
            </a:lvl7pPr>
            <a:lvl8pPr marL="3200400" indent="0">
              <a:buNone/>
              <a:defRPr lang="da-dk" sz="1600" b="1"/>
            </a:lvl8pPr>
            <a:lvl9pPr marL="3657600" indent="0">
              <a:buNone/>
              <a:defRPr lang="da-dk" sz="1600" b="1"/>
            </a:lvl9pPr>
          </a:lstStyle>
          <a:p>
            <a:pPr>
              <a:defRPr lang="da-dk"/>
            </a:pPr>
            <a:r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1737o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THAAAYQ0AAHA1AACwJQAAEAAAACYAAAAIAAAAAYAAAAAAAAA="/>
              </a:ext>
            </a:extLst>
          </p:cNvSpPr>
          <p:nvPr>
            <p:ph idx="4"/>
          </p:nvPr>
        </p:nvSpPr>
        <p:spPr>
          <a:xfrm>
            <a:off x="4645025" y="2174875"/>
            <a:ext cx="4041775" cy="3951605"/>
          </a:xfrm>
        </p:spPr>
        <p:txBody>
          <a:bodyPr/>
          <a:lstStyle>
            <a:lvl1pPr>
              <a:defRPr lang="da-dk" sz="2400"/>
            </a:lvl1pPr>
            <a:lvl2pPr>
              <a:defRPr lang="da-dk" sz="2000"/>
            </a:lvl2pPr>
            <a:lvl3pPr>
              <a:defRPr lang="da-dk" sz="1800"/>
            </a:lvl3pPr>
            <a:lvl4pPr>
              <a:defRPr lang="da-dk" sz="1600"/>
            </a:lvl4pPr>
            <a:lvl5pPr>
              <a:defRPr lang="da-dk" sz="1600"/>
            </a:lvl5pPr>
            <a:lvl6pPr>
              <a:defRPr lang="da-dk" sz="1600"/>
            </a:lvl6pPr>
            <a:lvl7pPr>
              <a:defRPr lang="da-dk" sz="1600"/>
            </a:lvl7pPr>
            <a:lvl8pPr>
              <a:defRPr lang="da-dk" sz="1600"/>
            </a:lvl8pPr>
            <a:lvl9pPr>
              <a:defRPr lang="da-dk" sz="1600"/>
            </a:lvl9pPr>
          </a:lstStyle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7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Pfuv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2230-7EE0-EBD4-AE06-88816C4858DD}" type="datetime1">
              <a:t>25-10-2022</a:t>
            </a:fld>
            <a:endParaRPr/>
          </a:p>
        </p:txBody>
      </p:sp>
      <p:sp>
        <p:nvSpPr>
          <p:cNvPr id="8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1737o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9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34FC-B2E0-EBC2-AE06-44977A485811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737r0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4FF0-BEE0-EBB9-AE06-48EC0148581D}" type="datetime1">
              <a:t>25-10-2022</a:t>
            </a:fld>
            <a:endParaRPr/>
          </a:p>
        </p:txBody>
      </p:sp>
      <p:sp>
        <p:nvSpPr>
          <p:cNvPr id="4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9173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5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0F51-1FE0-EBF9-AE06-E9AC414858BC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6DAE-E0E0-EB9B-AE06-16CE23485843}" type="datetime1">
              <a:t>25-10-2022</a:t>
            </a:fld>
            <a:endParaRPr/>
          </a:p>
        </p:txBody>
      </p:sp>
      <p:sp>
        <p:nvSpPr>
          <p:cNvPr id="3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4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1737o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4F70-3EE0-EBB9-AE06-C8EC0148589D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9+69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rgEAAFIVAADUCAAAEAAAACYAAAAIAAAAgYAAAAAAAAA=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da-dk" sz="2000" b="1"/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9+69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+FQAArgEAAHA1AACwJQAAEAAAACYAAAAIAAAAAYAAAAAAAAA=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lang="da-dk" sz="3200"/>
            </a:lvl1pPr>
            <a:lvl2pPr>
              <a:defRPr lang="da-dk" sz="2800"/>
            </a:lvl2pPr>
            <a:lvl3pPr>
              <a:defRPr lang="da-dk" sz="2400"/>
            </a:lvl3pPr>
            <a:lvl4pPr>
              <a:defRPr lang="da-dk" sz="2000"/>
            </a:lvl4pPr>
            <a:lvl5pPr>
              <a:defRPr lang="da-dk" sz="2000"/>
            </a:lvl5pPr>
            <a:lvl6pPr>
              <a:defRPr lang="da-dk" sz="2000"/>
            </a:lvl6pPr>
            <a:lvl7pPr>
              <a:defRPr lang="da-dk" sz="2000"/>
            </a:lvl7pPr>
            <a:lvl8pPr>
              <a:defRPr lang="da-dk" sz="2000"/>
            </a:lvl8pPr>
            <a:lvl9pPr>
              <a:defRPr lang="da-dk" sz="2000"/>
            </a:lvl9pPr>
          </a:lstStyle>
          <a:p>
            <a:pPr>
              <a:defRPr lang="da-dk"/>
            </a:pPr>
            <a:r>
              <a:t>Klik for at redigere typografi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4" name="Pladsholder til tekst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7r3X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1AgAAFIVAACwJQAAEAAAACYAAAAIAAAAAYAAAAAAAAA=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>
            <a:lvl1pPr marL="0" indent="0">
              <a:buNone/>
              <a:defRPr lang="da-dk" sz="1400"/>
            </a:lvl1pPr>
            <a:lvl2pPr marL="457200" indent="0">
              <a:buNone/>
              <a:defRPr lang="da-dk" sz="1200"/>
            </a:lvl2pPr>
            <a:lvl3pPr marL="914400" indent="0">
              <a:buNone/>
              <a:defRPr lang="da-dk" sz="1000"/>
            </a:lvl3pPr>
            <a:lvl4pPr marL="1371600" indent="0">
              <a:buNone/>
              <a:defRPr lang="da-dk" sz="900"/>
            </a:lvl4pPr>
            <a:lvl5pPr marL="1828800" indent="0">
              <a:buNone/>
              <a:defRPr lang="da-dk" sz="900"/>
            </a:lvl5pPr>
            <a:lvl6pPr marL="2286000" indent="0">
              <a:buNone/>
              <a:defRPr lang="da-dk" sz="900"/>
            </a:lvl6pPr>
            <a:lvl7pPr marL="2743200" indent="0">
              <a:buNone/>
              <a:defRPr lang="da-dk" sz="900"/>
            </a:lvl7pPr>
            <a:lvl8pPr marL="3200400" indent="0">
              <a:buNone/>
              <a:defRPr lang="da-dk" sz="900"/>
            </a:lvl8pPr>
            <a:lvl9pPr marL="3657600" indent="0">
              <a:buNone/>
              <a:defRPr lang="da-dk" sz="900"/>
            </a:lvl9pPr>
          </a:lstStyle>
          <a:p>
            <a:pPr>
              <a:defRPr lang="da-dk"/>
            </a:pPr>
            <a:r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+691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23AE-E0E0-EBD5-AE06-16806D485843}" type="datetime1">
              <a:t>25-10-2022</a:t>
            </a:fld>
            <a:endParaRPr/>
          </a:p>
        </p:txBody>
      </p:sp>
      <p:sp>
        <p:nvSpPr>
          <p:cNvPr id="6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e9+6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7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3Xvfs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15BF-F1E0-EBE3-AE06-07B65B485852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69170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HCwAAiB0AAMcsAAAFIQAAEAAAACYAAAAIAAAAgYAAAAAAAAA="/>
              </a:ext>
            </a:extLst>
          </p:cNvSpPr>
          <p:nvPr>
            <p:ph type="title"/>
          </p:nvPr>
        </p:nvSpPr>
        <p:spPr>
          <a:xfrm>
            <a:off x="1792605" y="4800600"/>
            <a:ext cx="5486400" cy="5670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da-dk" sz="2000" b="1"/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r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Xvfu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HCwAAxQMAAMcsAAAVHQAAEAAAACYAAAAIAAAAAaAAAAAAAAA="/>
              </a:ext>
            </a:extLst>
          </p:cNvSpPr>
          <p:nvPr>
            <p:ph type="pic" idx="1"/>
          </p:nvPr>
        </p:nvSpPr>
        <p:spPr>
          <a:xfrm>
            <a:off x="1792605" y="612775"/>
            <a:ext cx="5486400" cy="411480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marL="0" indent="0">
              <a:buNone/>
              <a:defRPr sz="3200" noProof="1"/>
            </a:lvl1pPr>
            <a:lvl2pPr marL="457200" indent="0">
              <a:buNone/>
              <a:defRPr lang="da-dk" sz="2800"/>
            </a:lvl2pPr>
            <a:lvl3pPr marL="914400" indent="0">
              <a:buNone/>
              <a:defRPr lang="da-dk" sz="2400"/>
            </a:lvl3pPr>
            <a:lvl4pPr marL="1371600" indent="0">
              <a:buNone/>
              <a:defRPr lang="da-dk" sz="2000"/>
            </a:lvl4pPr>
            <a:lvl5pPr marL="1828800" indent="0">
              <a:buNone/>
              <a:defRPr lang="da-dk" sz="2000"/>
            </a:lvl5pPr>
            <a:lvl6pPr marL="2286000" indent="0">
              <a:buNone/>
              <a:defRPr lang="da-dk" sz="2000"/>
            </a:lvl6pPr>
            <a:lvl7pPr marL="2743200" indent="0">
              <a:buNone/>
              <a:defRPr lang="da-dk" sz="2000"/>
            </a:lvl7pPr>
            <a:lvl8pPr marL="3200400" indent="0">
              <a:buNone/>
              <a:defRPr lang="da-dk" sz="2000"/>
            </a:lvl8pPr>
            <a:lvl9pPr marL="3657600" indent="0">
              <a:buNone/>
              <a:defRPr lang="da-dk" sz="2000"/>
            </a:lvl9pPr>
          </a:lstStyle>
          <a:p>
            <a:pPr>
              <a:defRPr lang="da-dk"/>
            </a:pPr>
            <a:r>
              <a:rPr noProof="1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r3Xvc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HCwAABSEAAMcsAAD4JQAAEAAAACYAAAAIAAAAAYAAAAAAAAA="/>
              </a:ext>
            </a:extLst>
          </p:cNvSpPr>
          <p:nvPr>
            <p:ph idx="2"/>
          </p:nvPr>
        </p:nvSpPr>
        <p:spPr>
          <a:xfrm>
            <a:off x="1792605" y="5367655"/>
            <a:ext cx="5486400" cy="804545"/>
          </a:xfrm>
        </p:spPr>
        <p:txBody>
          <a:bodyPr/>
          <a:lstStyle>
            <a:lvl1pPr marL="0" indent="0">
              <a:buNone/>
              <a:defRPr lang="da-dk" sz="1400"/>
            </a:lvl1pPr>
            <a:lvl2pPr marL="457200" indent="0">
              <a:buNone/>
              <a:defRPr lang="da-dk" sz="1200"/>
            </a:lvl2pPr>
            <a:lvl3pPr marL="914400" indent="0">
              <a:buNone/>
              <a:defRPr lang="da-dk" sz="1000"/>
            </a:lvl3pPr>
            <a:lvl4pPr marL="1371600" indent="0">
              <a:buNone/>
              <a:defRPr lang="da-dk" sz="900"/>
            </a:lvl4pPr>
            <a:lvl5pPr marL="1828800" indent="0">
              <a:buNone/>
              <a:defRPr lang="da-dk" sz="900"/>
            </a:lvl5pPr>
            <a:lvl6pPr marL="2286000" indent="0">
              <a:buNone/>
              <a:defRPr lang="da-dk" sz="900"/>
            </a:lvl6pPr>
            <a:lvl7pPr marL="2743200" indent="0">
              <a:buNone/>
              <a:defRPr lang="da-dk" sz="900"/>
            </a:lvl7pPr>
            <a:lvl8pPr marL="3200400" indent="0">
              <a:buNone/>
              <a:defRPr lang="da-dk" sz="900"/>
            </a:lvl8pPr>
            <a:lvl9pPr marL="3657600" indent="0">
              <a:buNone/>
              <a:defRPr lang="da-dk" sz="900"/>
            </a:lvl9pPr>
          </a:lstStyle>
          <a:p>
            <a:pPr>
              <a:defRPr lang="da-dk"/>
            </a:pPr>
            <a:r>
              <a:t>Klik for at redigere typografi i masteren</a:t>
            </a:r>
          </a:p>
        </p:txBody>
      </p:sp>
      <p:sp>
        <p:nvSpPr>
          <p:cNvPr id="5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e9+6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da-dk"/>
            </a:pPr>
            <a:fld id="{0DBE4E5B-15E0-EBB8-AE06-E3ED004858B6}" type="datetime1">
              <a:t>25-10-2022</a:t>
            </a:fld>
            <a:endParaRPr/>
          </a:p>
        </p:txBody>
      </p:sp>
      <p:sp>
        <p:nvSpPr>
          <p:cNvPr id="6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+691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da-dk"/>
            </a:pPr>
            <a:endParaRPr/>
          </a:p>
        </p:txBody>
      </p:sp>
      <p:sp>
        <p:nvSpPr>
          <p:cNvPr id="7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3Xvfs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da-dk"/>
            </a:pPr>
            <a:fld id="{0DBE3CDE-90E0-EBCA-AE06-669F72485833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CYAAAAIAAAAvx8AAP8fAAA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da-dk"/>
            </a:pPr>
            <a:r>
              <a:t>Klik for at redigere i masteren</a:t>
            </a:r>
          </a:p>
        </p:txBody>
      </p:sp>
      <p:sp>
        <p:nvSpPr>
          <p:cNvPr id="3" name="Pladsholder til tekst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CYAAAAIAAAAvx8AAP8fAAA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da-dk"/>
            </a:pPr>
            <a:r>
              <a:t>Klik for at redigere teksttypografierne i masteren</a:t>
            </a:r>
          </a:p>
          <a:p>
            <a:pPr lvl="1">
              <a:defRPr lang="da-dk"/>
            </a:pPr>
            <a:r>
              <a:t>Andet niveau</a:t>
            </a:r>
          </a:p>
          <a:p>
            <a:pPr lvl="2">
              <a:defRPr lang="da-dk"/>
            </a:pPr>
            <a:r>
              <a:t>Tredje niveau</a:t>
            </a:r>
          </a:p>
          <a:p>
            <a:pPr lvl="3">
              <a:defRPr lang="da-dk"/>
            </a:pPr>
            <a:r>
              <a:t>Fjerde niveau</a:t>
            </a:r>
          </a:p>
          <a:p>
            <a:pPr lvl="4">
              <a:defRPr lang="da-dk"/>
            </a:pPr>
            <a:r>
              <a:t>Femte niveau</a:t>
            </a:r>
          </a:p>
        </p:txBody>
      </p:sp>
      <p:sp>
        <p:nvSpPr>
          <p:cNvPr id="4" name="Pladsholder til da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QAgAAGicAAPAPAABZKQAAEAAAACYAAAAIAAAAv58AAP8fAAA="/>
              </a:ext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>
              <a:defRPr lang="da-dk" sz="1200">
                <a:solidFill>
                  <a:srgbClr val="898989"/>
                </a:solidFill>
              </a:defRPr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fld id="{0DBE1A9D-D3E0-EBEC-AE06-25B954485870}" type="datetime1">
              <a:t>25-10-2022</a:t>
            </a:fld>
            <a:endParaRPr/>
          </a:p>
        </p:txBody>
      </p:sp>
      <p:sp>
        <p:nvSpPr>
          <p:cNvPr id="5" name="Pladsholder til sidefod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EwAAGicAAAglAABZKQAAEAAAACYAAAAIAAAAv48AAP8fAAA="/>
              </a:ext>
            </a:extLst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lang="da-dk" sz="1200">
                <a:solidFill>
                  <a:srgbClr val="8C8C8C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endParaRPr/>
          </a:p>
        </p:txBody>
      </p:sp>
      <p:sp>
        <p:nvSpPr>
          <p:cNvPr id="6" name="Pladsholder til diasnummer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QKAAAGicAAHA1AABZKQAAEAAAACYAAAAIAAAAv58AAP8fAAA="/>
              </a:ext>
            </a:extLst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da-dk" sz="1200">
                <a:solidFill>
                  <a:srgbClr val="898989"/>
                </a:solidFill>
              </a:defRPr>
            </a:lvl1pPr>
            <a:lvl2pPr>
              <a:defRPr lang="da-dk"/>
            </a:lvl2pPr>
            <a:lvl3pPr>
              <a:defRPr lang="da-dk"/>
            </a:lvl3pPr>
            <a:lvl4pPr>
              <a:defRPr lang="da-dk"/>
            </a:lvl4pPr>
            <a:lvl5pPr>
              <a:defRPr lang="da-dk"/>
            </a:lvl5pPr>
            <a:lvl6pPr>
              <a:defRPr lang="da-dk"/>
            </a:lvl6pPr>
            <a:lvl7pPr>
              <a:defRPr lang="da-dk"/>
            </a:lvl7pPr>
            <a:lvl8pPr>
              <a:defRPr lang="da-dk"/>
            </a:lvl8pPr>
            <a:lvl9pPr>
              <a:defRPr lang="da-dk"/>
            </a:lvl9pPr>
          </a:lstStyle>
          <a:p>
            <a:pPr>
              <a:defRPr lang="da-dk"/>
            </a:pPr>
            <a:fld id="{0DBE2863-2DE0-EBDE-AE06-DB8B6648588E}" type="slidenum">
              <a:t>‹nr.›</a:t>
            </a:fld>
            <a:endParaRPr/>
          </a:p>
        </p:txBody>
      </p:sp>
      <p:sp>
        <p:nvSpPr>
          <p:cNvPr id="7" name="Titel 1"/>
          <p:cNvSpPr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A4BAAAGw0AAAg0AAAmFgAAEAAAACYAAAAIAAAA//////////8="/>
              </a:ext>
            </a:extLst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/>
            </a:pPr>
            <a:r>
              <a:rPr sz="4400" noProof="1"/>
              <a:t>Klik for at redigere titeltypografi i masteren</a:t>
            </a:r>
          </a:p>
        </p:txBody>
      </p:sp>
      <p:sp>
        <p:nvSpPr>
          <p:cNvPr id="8" name="Undertitel 2"/>
          <p:cNvSpPr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BwCAAA6BcAANAvAACwIgAAEAAAACYAAAAIAAAA//////////8="/>
              </a:ext>
            </a:extLst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indent="0" algn="ctr">
              <a:buNone/>
              <a:defRPr lang="da-dk">
                <a:solidFill>
                  <a:srgbClr val="8C8C8C"/>
                </a:solidFill>
              </a:defRPr>
            </a:lvl1pPr>
            <a:lvl2pPr marL="457200" indent="0" algn="ctr">
              <a:buNone/>
              <a:defRPr lang="da-dk">
                <a:solidFill>
                  <a:srgbClr val="8C8C8C"/>
                </a:solidFill>
              </a:defRPr>
            </a:lvl2pPr>
            <a:lvl3pPr marL="914400" indent="0" algn="ctr">
              <a:buNone/>
              <a:defRPr lang="da-dk">
                <a:solidFill>
                  <a:srgbClr val="8C8C8C"/>
                </a:solidFill>
              </a:defRPr>
            </a:lvl3pPr>
            <a:lvl4pPr marL="1371600" indent="0" algn="ctr">
              <a:buNone/>
              <a:defRPr lang="da-dk">
                <a:solidFill>
                  <a:srgbClr val="8C8C8C"/>
                </a:solidFill>
              </a:defRPr>
            </a:lvl4pPr>
            <a:lvl5pPr marL="1828800" indent="0" algn="ctr">
              <a:buNone/>
              <a:defRPr lang="da-dk">
                <a:solidFill>
                  <a:srgbClr val="8C8C8C"/>
                </a:solidFill>
              </a:defRPr>
            </a:lvl5pPr>
            <a:lvl6pPr marL="2286000" indent="0" algn="ctr">
              <a:buNone/>
              <a:defRPr lang="da-dk">
                <a:solidFill>
                  <a:srgbClr val="8C8C8C"/>
                </a:solidFill>
              </a:defRPr>
            </a:lvl6pPr>
            <a:lvl7pPr marL="2743200" indent="0" algn="ctr">
              <a:buNone/>
              <a:defRPr lang="da-dk">
                <a:solidFill>
                  <a:srgbClr val="8C8C8C"/>
                </a:solidFill>
              </a:defRPr>
            </a:lvl7pPr>
            <a:lvl8pPr marL="3200400" indent="0" algn="ctr">
              <a:buNone/>
              <a:defRPr lang="da-dk">
                <a:solidFill>
                  <a:srgbClr val="8C8C8C"/>
                </a:solidFill>
              </a:defRPr>
            </a:lvl8pPr>
            <a:lvl9pPr marL="3657600" indent="0" algn="ctr">
              <a:buNone/>
              <a:defRPr lang="da-dk">
                <a:solidFill>
                  <a:srgbClr val="8C8C8C"/>
                </a:solidFill>
              </a:defRPr>
            </a:lvl9pPr>
          </a:lstStyle>
          <a:p>
            <a:pPr marL="0" marR="0" indent="0" algn="ctr" defTabSz="457200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None/>
              <a:tabLst/>
              <a:defRPr lang="da-dk"/>
            </a:pPr>
            <a:r>
              <a:rPr sz="3200" noProof="1"/>
              <a:t>Klik for at redigere undertiteltypografien i masteren</a:t>
            </a:r>
          </a:p>
        </p:txBody>
      </p:sp>
      <p:sp>
        <p:nvSpPr>
          <p:cNvPr id="9" name="Rektangel1"/>
          <p:cNvSpPr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DQAgAAGicAAPAPAABZKQAAEAAAACYAAAAIAAAA//////////8="/>
              </a:ext>
            </a:extLst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/>
            </a:pPr>
            <a:fld id="{0DBE12E9-A7E0-EBE4-AE06-51B15C485804}" type="datetime1">
              <a:rPr lang="da-DK" noProof="1"/>
              <a:t>25-10-2022</a:t>
            </a:fld>
            <a:endParaRPr noProof="1"/>
          </a:p>
        </p:txBody>
      </p:sp>
      <p:sp>
        <p:nvSpPr>
          <p:cNvPr id="10" name="Rektangel2"/>
          <p:cNvSpPr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u7OEDzMzMAMDA/wB/f38AAAAAAAAAAAAAAAAAAAAAAAAAAAAhAAAAGAAAABQAAABQKAAAGicAAHA1AABZKQAAEAAAACYAAAAIAAAA//////////8="/>
              </a:ext>
            </a:extLst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/>
            </a:pPr>
            <a:fld id="{0DBE12B3-FDE0-EBE4-AE06-0BB15C48585E}" type="slidenum">
              <a:rPr noProof="1"/>
              <a:t>‹nr.›</a:t>
            </a:fld>
            <a:endParaRPr noProof="1"/>
          </a:p>
        </p:txBody>
      </p:sp>
      <p:pic>
        <p:nvPicPr>
          <p:cNvPr id="11" name="Billede 4" descr="pp_DSFslide_hvid.jpg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Iu6IYB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AAAAABAOAAAMCoAABAAAAAmAAAACAAAAP//////////"/>
              </a:ext>
            </a:extLst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1pPr>
      <a:lvl2pPr marL="4572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2pPr>
      <a:lvl3pPr marL="9144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3pPr>
      <a:lvl4pPr marL="13716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4pPr>
      <a:lvl5pPr marL="18288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5pPr>
      <a:lvl6pPr marL="4572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6pPr>
      <a:lvl7pPr marL="9144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7pPr>
      <a:lvl8pPr marL="13716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8pPr>
      <a:lvl9pPr marL="182880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765"/>
        </a:spcBef>
        <a:spcAft>
          <a:spcPts val="0"/>
        </a:spcAft>
        <a:buClrTx/>
        <a:buSzTx/>
        <a:buFont typeface="Arial" pitchFamily="2" charset="0"/>
        <a:buChar char="•"/>
        <a:tabLst/>
        <a:defRPr lang="da-dk" sz="32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1pPr>
      <a:lvl2pPr marL="742950" marR="0" indent="-285750" algn="l" defTabSz="457200">
        <a:lnSpc>
          <a:spcPct val="100000"/>
        </a:lnSpc>
        <a:spcBef>
          <a:spcPts val="670"/>
        </a:spcBef>
        <a:spcAft>
          <a:spcPts val="0"/>
        </a:spcAft>
        <a:buClrTx/>
        <a:buSzTx/>
        <a:buFont typeface="Arial" pitchFamily="2" charset="0"/>
        <a:buChar char="–"/>
        <a:tabLst/>
        <a:defRPr lang="da-dk"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2pPr>
      <a:lvl3pPr marL="1143000" marR="0" indent="-228600" algn="l" defTabSz="457200">
        <a:lnSpc>
          <a:spcPct val="100000"/>
        </a:lnSpc>
        <a:spcBef>
          <a:spcPts val="575"/>
        </a:spcBef>
        <a:spcAft>
          <a:spcPts val="0"/>
        </a:spcAft>
        <a:buClrTx/>
        <a:buSzTx/>
        <a:buFont typeface="Arial" pitchFamily="2" charset="0"/>
        <a:buChar char="•"/>
        <a:tabLst/>
        <a:defRPr lang="da-dk"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3pPr>
      <a:lvl4pPr marL="1600200" marR="0" indent="-228600" algn="l" defTabSz="457200">
        <a:lnSpc>
          <a:spcPct val="100000"/>
        </a:lnSpc>
        <a:spcBef>
          <a:spcPts val="480"/>
        </a:spcBef>
        <a:spcAft>
          <a:spcPts val="0"/>
        </a:spcAft>
        <a:buClrTx/>
        <a:buSzTx/>
        <a:buFont typeface="Arial" pitchFamily="2" charset="0"/>
        <a:buChar char="–"/>
        <a:tabLst/>
        <a:defRPr lang="da-dk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4pPr>
      <a:lvl5pPr marL="2057400" marR="0" indent="-228600" algn="l" defTabSz="457200">
        <a:lnSpc>
          <a:spcPct val="100000"/>
        </a:lnSpc>
        <a:spcBef>
          <a:spcPts val="480"/>
        </a:spcBef>
        <a:spcAft>
          <a:spcPts val="0"/>
        </a:spcAft>
        <a:buClrTx/>
        <a:buSzTx/>
        <a:buFont typeface="Arial" pitchFamily="2" charset="0"/>
        <a:buChar char="»"/>
        <a:tabLst/>
        <a:defRPr lang="da-dk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ＭＳ Ｐゴシック" charset="0"/>
          <a:cs typeface="Calibri" pitchFamily="2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a-dk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a-dk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a-dk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0"/>
        <a:buChar char="•"/>
        <a:tabLst/>
        <a:defRPr lang="da-dk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9E4877A-836C-262C-3687-ED05D3A66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554"/>
            <a:ext cx="9144000" cy="5846445"/>
          </a:xfrm>
          <a:prstGeom prst="rect">
            <a:avLst/>
          </a:prstGeom>
        </p:spPr>
      </p:pic>
      <p:sp>
        <p:nvSpPr>
          <p:cNvPr id="2" name="Slidetitel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8B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BCl6Q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A4BAAAGw0AAAg0AAAmFgAAEAAAACYAAAAIAAAAfHD///////8="/>
              </a:ext>
            </a:extLst>
          </p:cNvSpPr>
          <p:nvPr>
            <p:ph type="ctrTitle"/>
          </p:nvPr>
        </p:nvSpPr>
        <p:spPr>
          <a:xfrm>
            <a:off x="685800" y="1132840"/>
            <a:ext cx="7772400" cy="1470025"/>
          </a:xfr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>
              <a:defRPr lang="da-dk"/>
            </a:pPr>
            <a:r>
              <a:rPr lang="da-DK" dirty="0">
                <a:solidFill>
                  <a:schemeClr val="bg1"/>
                </a:solidFill>
              </a:rPr>
              <a:t>Behov for faglig ekspert-arbejdsgruppe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sz="2400" dirty="0">
                <a:solidFill>
                  <a:schemeClr val="bg1"/>
                </a:solidFill>
              </a:rPr>
              <a:t>Vedr. miljøkonsekvenser af forslag til udvidelse af Aarhus Havn 2022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" name="SlideUndertitel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hCAw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BwCAAA6BcAANAvAACwIgAAEAAAACYAAAAIAAAAfHD///////8="/>
              </a:ext>
            </a:extLst>
          </p:cNvSpPr>
          <p:nvPr>
            <p:ph type="subTitle" idx="1"/>
          </p:nvPr>
        </p:nvSpPr>
        <p:spPr>
          <a:xfrm>
            <a:off x="481964" y="5581649"/>
            <a:ext cx="5611495" cy="895349"/>
          </a:xfr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ctr" defTabSz="4495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>
                <a:solidFill>
                  <a:schemeClr val="tx1"/>
                </a:solidFill>
              </a:defRPr>
            </a:pPr>
            <a:r>
              <a:rPr lang="da-DK" sz="2400" dirty="0">
                <a:solidFill>
                  <a:schemeClr val="bg1"/>
                </a:solidFill>
              </a:rPr>
              <a:t>O</a:t>
            </a:r>
            <a:r>
              <a:rPr sz="2400" dirty="0">
                <a:solidFill>
                  <a:schemeClr val="bg1"/>
                </a:solidFill>
              </a:rPr>
              <a:t>plæg til temamøde 25.oktober 2022</a:t>
            </a:r>
            <a:br>
              <a:rPr sz="2400" dirty="0">
                <a:solidFill>
                  <a:schemeClr val="bg1"/>
                </a:solidFill>
              </a:rPr>
            </a:br>
            <a:r>
              <a:rPr sz="2400" dirty="0">
                <a:solidFill>
                  <a:schemeClr val="bg1"/>
                </a:solidFill>
              </a:rPr>
              <a:t>Danmarks Sportsfiskerforbund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0994C-87A9-F747-E1E6-65870EBA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da-DK" dirty="0"/>
              <a:t>Kriterier for </a:t>
            </a:r>
            <a:r>
              <a:rPr lang="da-DK" u="sng" dirty="0" err="1"/>
              <a:t>miljøfaglig</a:t>
            </a:r>
            <a:r>
              <a:rPr lang="da-DK" dirty="0"/>
              <a:t> ekspert-</a:t>
            </a:r>
            <a:r>
              <a:rPr lang="da-DK" dirty="0" err="1"/>
              <a:t>arbejsgruppe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5E9CE6-FECA-2740-A960-42A0A64E6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54" y="1871554"/>
            <a:ext cx="8229600" cy="4526280"/>
          </a:xfrm>
        </p:spPr>
        <p:txBody>
          <a:bodyPr/>
          <a:lstStyle/>
          <a:p>
            <a:pPr>
              <a:defRPr lang="da-dk"/>
            </a:pPr>
            <a:r>
              <a:rPr lang="da-DK" dirty="0"/>
              <a:t>Politisk og økonomisk uafhængig </a:t>
            </a:r>
          </a:p>
          <a:p>
            <a:pPr>
              <a:defRPr lang="da-dk"/>
            </a:pPr>
            <a:r>
              <a:rPr lang="da-DK" dirty="0"/>
              <a:t>Uddybe og kvalitetstjekke udført VVM</a:t>
            </a:r>
          </a:p>
          <a:p>
            <a:pPr>
              <a:defRPr lang="da-dk"/>
            </a:pPr>
            <a:r>
              <a:rPr lang="da-DK" dirty="0"/>
              <a:t>Rådgive Byrådet forud for beslutning</a:t>
            </a:r>
          </a:p>
          <a:p>
            <a:pPr>
              <a:defRPr lang="da-dk"/>
            </a:pPr>
            <a:r>
              <a:rPr lang="da-DK" dirty="0"/>
              <a:t> Beskrivelse af forslag til arbejdsgruppe: </a:t>
            </a:r>
          </a:p>
          <a:p>
            <a:pPr marL="0" indent="0">
              <a:buNone/>
              <a:defRPr lang="da-dk"/>
            </a:pPr>
            <a:r>
              <a:rPr lang="da-DK" dirty="0"/>
              <a:t>	- Sammensætning</a:t>
            </a:r>
            <a:br>
              <a:rPr lang="da-DK" dirty="0"/>
            </a:br>
            <a:r>
              <a:rPr lang="da-DK" dirty="0"/>
              <a:t>	- Organisering</a:t>
            </a:r>
            <a:br>
              <a:rPr lang="da-DK" dirty="0"/>
            </a:br>
            <a:r>
              <a:rPr lang="da-DK" dirty="0"/>
              <a:t>	- Produkt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30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CE260-7B06-12BC-E2FE-435D4898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Sammensætning af arbejdsgruppe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5171D2-4D38-45CB-6505-1879AABF7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COWI</a:t>
            </a:r>
          </a:p>
          <a:p>
            <a:r>
              <a:rPr lang="da-DK" dirty="0"/>
              <a:t>Rambøll</a:t>
            </a:r>
          </a:p>
          <a:p>
            <a:r>
              <a:rPr lang="da-DK" dirty="0"/>
              <a:t>Eksterne eksperterne med supplerende viden:</a:t>
            </a:r>
            <a:br>
              <a:rPr lang="da-DK" dirty="0"/>
            </a:br>
            <a:r>
              <a:rPr lang="da-DK" dirty="0"/>
              <a:t>-</a:t>
            </a:r>
            <a:r>
              <a:rPr lang="da-DK" dirty="0" err="1"/>
              <a:t>Hydaulik</a:t>
            </a:r>
            <a:r>
              <a:rPr lang="da-DK" dirty="0"/>
              <a:t>-sediment spredning</a:t>
            </a:r>
            <a:br>
              <a:rPr lang="da-DK" dirty="0"/>
            </a:br>
            <a:r>
              <a:rPr lang="da-DK" dirty="0"/>
              <a:t>-Biologiske konsekvenser af råstof- og klapning</a:t>
            </a:r>
          </a:p>
          <a:p>
            <a:r>
              <a:rPr lang="da-DK" dirty="0"/>
              <a:t>Miljøstyrelsen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642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E4D02-6B67-BAF3-9170-CBD744D0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Organisering af arbejdsgruppe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14B7AA-BB6B-1075-EA3F-DDDDC3923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Faggruppe under ex. Aarhus Kommunes fagforvaltning</a:t>
            </a:r>
          </a:p>
        </p:txBody>
      </p:sp>
    </p:spTree>
    <p:extLst>
      <p:ext uri="{BB962C8B-B14F-4D97-AF65-F5344CB8AC3E}">
        <p14:creationId xmlns:p14="http://schemas.microsoft.com/office/powerpoint/2010/main" val="175772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96973-825E-8A7B-A860-3D87DD40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Arbejdsgruppens produkt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AF57DA-1045-D2F4-0FE7-9B6F7F77B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Notat om </a:t>
            </a:r>
            <a:r>
              <a:rPr lang="da-DK" dirty="0" err="1"/>
              <a:t>best</a:t>
            </a:r>
            <a:r>
              <a:rPr lang="da-DK" dirty="0"/>
              <a:t> practice for området, og nyeste viden, samt simpelt overblik over de vigtigste miljøeffekter, uden politisk pres på konklusionerne.</a:t>
            </a:r>
          </a:p>
          <a:p>
            <a:r>
              <a:rPr lang="da-DK" dirty="0"/>
              <a:t>Fremlægning af konklusionerne for borgerpanelet, på hjemmeside, mv., generelt for offentligheden.</a:t>
            </a:r>
          </a:p>
          <a:p>
            <a:r>
              <a:rPr lang="da-DK" dirty="0"/>
              <a:t>Beskrivelse af usikkerhederne i de forskellige vurderinger </a:t>
            </a:r>
          </a:p>
        </p:txBody>
      </p:sp>
    </p:spTree>
    <p:extLst>
      <p:ext uri="{BB962C8B-B14F-4D97-AF65-F5344CB8AC3E}">
        <p14:creationId xmlns:p14="http://schemas.microsoft.com/office/powerpoint/2010/main" val="216147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2" descr="Ålegræs sladrer om havets tilstand - Danmarks Naturfredningsforening">
            <a:extLst>
              <a:ext uri="{FF2B5EF4-FFF2-40B4-BE49-F238E27FC236}">
                <a16:creationId xmlns:a16="http://schemas.microsoft.com/office/drawing/2014/main" id="{F847A238-0DA4-B4C8-2D23-719F97CA3B24}"/>
              </a:ext>
            </a:extLst>
          </p:cNvPr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Iu6IYB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T4G9Bf///wEAAAAAAAAAAAAAAAAAAAAAAAAAAAAAAAAAAAAAAAAAAAAAAAJ/f38A7uzhA8zMzADAwP8Af39/AAAAAAAAAAAAAAAAAP///wAAAAAAIQAAABgAAAAUAAAAAAAAADkgAAAgDgAAGC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581"/>
            <a:ext cx="9144000" cy="63901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230E52-1699-408E-AD60-0F940542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Opsummering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7699D8C-F4D6-47BE-9A31-AF7DFB122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65860"/>
            <a:ext cx="8229600" cy="4526280"/>
          </a:xfrm>
        </p:spPr>
        <p:txBody>
          <a:bodyPr/>
          <a:lstStyle/>
          <a:p>
            <a:r>
              <a:rPr lang="da-DK" dirty="0">
                <a:solidFill>
                  <a:schemeClr val="bg2"/>
                </a:solidFill>
              </a:rPr>
              <a:t>Aarhus Havn kan blive verdensførende som naturbæredygtig havn – men ikke med nuværende planforslag</a:t>
            </a:r>
          </a:p>
          <a:p>
            <a:r>
              <a:rPr lang="da-DK" dirty="0">
                <a:solidFill>
                  <a:schemeClr val="bg2"/>
                </a:solidFill>
              </a:rPr>
              <a:t>Samarbejde og vidensdeling er vejen frem til de bedste løsninger</a:t>
            </a:r>
          </a:p>
          <a:p>
            <a:r>
              <a:rPr lang="da-DK" dirty="0">
                <a:solidFill>
                  <a:schemeClr val="bg2"/>
                </a:solidFill>
              </a:rPr>
              <a:t>Uafhængig fag-arbejdsgruppe vigtig for oplyst politisk beslutning </a:t>
            </a:r>
          </a:p>
        </p:txBody>
      </p:sp>
    </p:spTree>
    <p:extLst>
      <p:ext uri="{BB962C8B-B14F-4D97-AF65-F5344CB8AC3E}">
        <p14:creationId xmlns:p14="http://schemas.microsoft.com/office/powerpoint/2010/main" val="2703327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plante&#10;&#10;Automatisk genereret beskrivelse">
            <a:extLst>
              <a:ext uri="{FF2B5EF4-FFF2-40B4-BE49-F238E27FC236}">
                <a16:creationId xmlns:a16="http://schemas.microsoft.com/office/drawing/2014/main" id="{90A55CEA-D041-E8B4-BEC8-C8810B8B8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09118"/>
            <a:ext cx="9144000" cy="6348882"/>
          </a:xfrm>
          <a:prstGeom prst="rect">
            <a:avLst/>
          </a:prstGeom>
        </p:spPr>
      </p:pic>
      <p:sp>
        <p:nvSpPr>
          <p:cNvPr id="2" name="Slidetitel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8B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QAgAAsQEAAHA1AAC5CAAAAAAAACYAAAAIAAAAAQAAAAAAAAA="/>
              </a:ext>
            </a:extLst>
          </p:cNvSpPr>
          <p:nvPr>
            <p:ph type="title"/>
          </p:nvPr>
        </p:nvSpPr>
        <p:spPr>
          <a:xfrm>
            <a:off x="457200" y="509118"/>
            <a:ext cx="8229600" cy="1143000"/>
          </a:xfrm>
        </p:spPr>
        <p:txBody>
          <a:bodyPr/>
          <a:lstStyle/>
          <a:p>
            <a:pPr>
              <a:defRPr lang="da-dk"/>
            </a:pPr>
            <a:r>
              <a:rPr lang="da-DK" dirty="0"/>
              <a:t>Faglig ekspert-arbejdsgruppe</a:t>
            </a:r>
            <a:br>
              <a:rPr lang="da-DK" dirty="0"/>
            </a:br>
            <a:r>
              <a:rPr lang="da-DK" dirty="0"/>
              <a:t>Hvorfor og hvordan?</a:t>
            </a:r>
            <a:endParaRPr dirty="0"/>
          </a:p>
        </p:txBody>
      </p:sp>
      <p:sp>
        <p:nvSpPr>
          <p:cNvPr id="3" name="SlideTekst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QAgAA2AkAAHA1AACwJQAAAAAAACYAAAAIAAAAAQAAAAAAAAA="/>
              </a:ext>
            </a:extLst>
          </p:cNvSpPr>
          <p:nvPr>
            <p:ph type="body" idx="1"/>
          </p:nvPr>
        </p:nvSpPr>
        <p:spPr>
          <a:xfrm>
            <a:off x="457200" y="1850390"/>
            <a:ext cx="8229600" cy="4526280"/>
          </a:xfrm>
        </p:spPr>
        <p:txBody>
          <a:bodyPr/>
          <a:lstStyle/>
          <a:p>
            <a:pPr>
              <a:defRPr lang="da-dk"/>
            </a:pPr>
            <a:r>
              <a:rPr dirty="0"/>
              <a:t>Tydeliggøre miljøkonsekvenser for ikke-fagfolk</a:t>
            </a:r>
          </a:p>
          <a:p>
            <a:pPr>
              <a:defRPr lang="da-dk"/>
            </a:pPr>
            <a:r>
              <a:rPr dirty="0"/>
              <a:t>Bedst tilgængelig viden i spil</a:t>
            </a:r>
          </a:p>
          <a:p>
            <a:pPr>
              <a:defRPr lang="da-dk"/>
            </a:pPr>
            <a:r>
              <a:rPr lang="da-DK" dirty="0"/>
              <a:t>Politisk og økonomisk uafhængig faggruppe</a:t>
            </a:r>
          </a:p>
          <a:p>
            <a:pPr>
              <a:defRPr lang="da-dk"/>
            </a:pPr>
            <a:r>
              <a:rPr lang="da-DK" dirty="0"/>
              <a:t>Forebygge yderligere marine forringelser</a:t>
            </a:r>
            <a:endParaRPr dirty="0"/>
          </a:p>
          <a:p>
            <a:pPr>
              <a:defRPr lang="da-dk"/>
            </a:pPr>
            <a:r>
              <a:rPr dirty="0"/>
              <a:t> Beskrivelse af forslag til arbejdsgruppe: </a:t>
            </a:r>
          </a:p>
          <a:p>
            <a:pPr marL="0" indent="0">
              <a:buNone/>
              <a:defRPr lang="da-dk"/>
            </a:pPr>
            <a:r>
              <a:rPr lang="da-DK" dirty="0"/>
              <a:t>	- Sammensætning</a:t>
            </a:r>
            <a:br>
              <a:rPr lang="da-DK" dirty="0"/>
            </a:br>
            <a:r>
              <a:rPr lang="da-DK" dirty="0"/>
              <a:t>	- Organisering</a:t>
            </a:r>
            <a:br>
              <a:rPr lang="da-DK" dirty="0"/>
            </a:br>
            <a:r>
              <a:rPr lang="da-DK" dirty="0"/>
              <a:t>	- Produkt</a:t>
            </a:r>
          </a:p>
          <a:p>
            <a:pPr>
              <a:defRPr lang="da-dk"/>
            </a:pPr>
            <a:endParaRPr dirty="0"/>
          </a:p>
          <a:p>
            <a:pPr>
              <a:defRPr lang="da-dk"/>
            </a:pPr>
            <a:endParaRPr dirty="0"/>
          </a:p>
          <a:p>
            <a:pPr marL="0" indent="0">
              <a:buNone/>
              <a:defRPr lang="da-dk"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228AF-79DA-A6CE-11FF-84F75B32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" y="274955"/>
            <a:ext cx="9020810" cy="1143000"/>
          </a:xfrm>
        </p:spPr>
        <p:txBody>
          <a:bodyPr/>
          <a:lstStyle/>
          <a:p>
            <a:pPr algn="l"/>
            <a:r>
              <a:rPr lang="da-DK" dirty="0"/>
              <a:t>Hvorfor have en faglig ekspertgruppe?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19A226-91DD-C2AF-108D-501566324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Behov for tydelige miljøkonklusioner –forståelige for ikke-fagfolk</a:t>
            </a:r>
          </a:p>
          <a:p>
            <a:r>
              <a:rPr lang="da-DK" dirty="0"/>
              <a:t>Eksempel: ”Ikke væsentlig påvirkning” og ”ikke betydende” – er ikke det samme som ”uvæsentlig” eller uden betydning!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765772A-951B-EEAF-3113-681B84556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58" y="4218304"/>
            <a:ext cx="8348345" cy="2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4">
            <a:extLst>
              <a:ext uri="{FF2B5EF4-FFF2-40B4-BE49-F238E27FC236}">
                <a16:creationId xmlns:a16="http://schemas.microsoft.com/office/drawing/2014/main" id="{58765793-FC21-056D-964F-50490CB56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9" y="1746899"/>
            <a:ext cx="8511616" cy="4836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C93388-C81B-0A93-589A-B3BF8083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0850" y="274955"/>
            <a:ext cx="9471660" cy="1143000"/>
          </a:xfrm>
        </p:spPr>
        <p:txBody>
          <a:bodyPr/>
          <a:lstStyle/>
          <a:p>
            <a:r>
              <a:rPr lang="da-DK" sz="4000" dirty="0"/>
              <a:t>Grænsen for ”væsentlig” påvirkning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542BAC0D-5494-CB51-1B0C-E2970CDC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92" y="1270180"/>
            <a:ext cx="8229600" cy="4526280"/>
          </a:xfrm>
        </p:spPr>
        <p:txBody>
          <a:bodyPr/>
          <a:lstStyle/>
          <a:p>
            <a:r>
              <a:rPr lang="da-DK" dirty="0"/>
              <a:t>Fald i tilstandsklasse på blot 1 niveau</a:t>
            </a:r>
          </a:p>
          <a:p>
            <a:r>
              <a:rPr lang="da-DK" dirty="0"/>
              <a:t>Hindring af målopfyldelse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DF551F0-4FAD-BF88-FE7D-01939D372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5729633"/>
            <a:ext cx="4305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el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8B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QAgAAsQEAAHA1AAC5CAAAAAAAACYAAAAIAAAAAQAAAAAAAAA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</p:spPr>
        <p:txBody>
          <a:bodyPr/>
          <a:lstStyle/>
          <a:p>
            <a:pPr>
              <a:defRPr lang="da-dk"/>
            </a:pPr>
            <a:r>
              <a:rPr lang="da-DK" dirty="0"/>
              <a:t>Havneudvidelse og miljøjura</a:t>
            </a:r>
            <a:endParaRPr dirty="0"/>
          </a:p>
        </p:txBody>
      </p:sp>
      <p:sp>
        <p:nvSpPr>
          <p:cNvPr id="3" name="SlideTekst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QAgAA2AkAAHA1AACwJQAAAAAAACYAAAAIAAAAAQAAAAAAAAA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</p:spPr>
        <p:txBody>
          <a:bodyPr/>
          <a:lstStyle/>
          <a:p>
            <a:pPr>
              <a:defRPr lang="da-dk"/>
            </a:pPr>
            <a:r>
              <a:rPr dirty="0"/>
              <a:t>Miljømålsloven </a:t>
            </a:r>
            <a:r>
              <a:rPr lang="da-DK" dirty="0"/>
              <a:t>–</a:t>
            </a:r>
            <a:r>
              <a:rPr dirty="0"/>
              <a:t> God tilstand SENEST 2027.</a:t>
            </a:r>
            <a:br>
              <a:rPr dirty="0"/>
            </a:br>
            <a:r>
              <a:rPr dirty="0"/>
              <a:t>Pt. LANGT fra målet</a:t>
            </a:r>
            <a:r>
              <a:rPr lang="da-DK" dirty="0"/>
              <a:t>…</a:t>
            </a:r>
          </a:p>
          <a:p>
            <a:pPr>
              <a:defRPr lang="da-dk"/>
            </a:pPr>
            <a:r>
              <a:rPr dirty="0"/>
              <a:t>Krav om forebyggelse af yderligere forringelser</a:t>
            </a:r>
          </a:p>
          <a:p>
            <a:pPr>
              <a:defRPr lang="da-dk"/>
            </a:pPr>
            <a:r>
              <a:rPr dirty="0"/>
              <a:t>Natura 2000 områder</a:t>
            </a:r>
          </a:p>
          <a:p>
            <a:pPr>
              <a:defRPr lang="da-dk"/>
            </a:pPr>
            <a:r>
              <a:rPr lang="da-DK" dirty="0"/>
              <a:t>Danmarks Havstrategi - opnå god tilstand i havets økosystemer</a:t>
            </a:r>
          </a:p>
          <a:p>
            <a:pPr>
              <a:defRPr lang="da-dk"/>
            </a:pPr>
            <a:r>
              <a:rPr lang="da-DK" dirty="0"/>
              <a:t>Hvad ønsker byrådet i sidste ende?</a:t>
            </a:r>
            <a:endParaRPr dirty="0"/>
          </a:p>
          <a:p>
            <a:pPr marL="0" indent="0">
              <a:buNone/>
              <a:defRPr lang="da-dk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01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88C47-0FE8-4801-B7F4-F51D10B1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Udklip fra VELUX præsentation: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0F133404-653F-42CC-96E2-9C7EDCBA9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85" y="1600200"/>
            <a:ext cx="8040630" cy="4525963"/>
          </a:xfrm>
        </p:spPr>
      </p:pic>
    </p:spTree>
    <p:extLst>
      <p:ext uri="{BB962C8B-B14F-4D97-AF65-F5344CB8AC3E}">
        <p14:creationId xmlns:p14="http://schemas.microsoft.com/office/powerpoint/2010/main" val="143731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himmel, udendørs, båd, skib&#10;&#10;Automatisk genereret beskrivelse">
            <a:extLst>
              <a:ext uri="{FF2B5EF4-FFF2-40B4-BE49-F238E27FC236}">
                <a16:creationId xmlns:a16="http://schemas.microsoft.com/office/drawing/2014/main" id="{B70C0112-BC62-F162-A9D8-CE8C3FA1F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30" y="558800"/>
            <a:ext cx="9528572" cy="635238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6AB2157-A77A-FADC-A329-95187616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9460" y="558800"/>
            <a:ext cx="8229600" cy="1143000"/>
          </a:xfrm>
        </p:spPr>
        <p:txBody>
          <a:bodyPr/>
          <a:lstStyle/>
          <a:p>
            <a:r>
              <a:rPr lang="da-DK" dirty="0"/>
              <a:t>Meget store klap- og råstofmængder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3941C88-B196-5842-4B4C-0E8BEB853CAD}"/>
              </a:ext>
            </a:extLst>
          </p:cNvPr>
          <p:cNvSpPr txBox="1"/>
          <p:nvPr/>
        </p:nvSpPr>
        <p:spPr>
          <a:xfrm>
            <a:off x="194945" y="5007610"/>
            <a:ext cx="796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Klapning:1.800.000 m3 havbund og gamle havneaflejringer = 3 fulde læs på de største containerskibe = 57.000 </a:t>
            </a:r>
            <a:r>
              <a:rPr lang="da-DK" dirty="0" err="1">
                <a:solidFill>
                  <a:schemeClr val="bg1"/>
                </a:solidFill>
              </a:rPr>
              <a:t>contfulde</a:t>
            </a:r>
            <a:r>
              <a:rPr lang="da-DK" dirty="0">
                <a:solidFill>
                  <a:schemeClr val="bg1"/>
                </a:solidFill>
              </a:rPr>
              <a:t> 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Råstofindvinding af naturlig sandbanke Moselgrund: Ca. 6.000.000 m3 eller mere end 9 fyldt supercontainerskibe. Svært at  kompensere for de permanente </a:t>
            </a:r>
            <a:r>
              <a:rPr lang="da-DK" dirty="0" err="1">
                <a:solidFill>
                  <a:schemeClr val="bg1"/>
                </a:solidFill>
              </a:rPr>
              <a:t>miljøskader</a:t>
            </a:r>
            <a:r>
              <a:rPr lang="da-DK" dirty="0">
                <a:solidFill>
                  <a:schemeClr val="bg1"/>
                </a:solidFill>
              </a:rPr>
              <a:t> – kræver nytænkning  </a:t>
            </a:r>
          </a:p>
        </p:txBody>
      </p:sp>
    </p:spTree>
    <p:extLst>
      <p:ext uri="{BB962C8B-B14F-4D97-AF65-F5344CB8AC3E}">
        <p14:creationId xmlns:p14="http://schemas.microsoft.com/office/powerpoint/2010/main" val="425872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737r0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dBgAA0QMAAK02AADOBwAAEAAAACYAAAAIAAAAAQAAAAAAAAA="/>
              </a:ext>
            </a:extLst>
          </p:cNvSpPr>
          <p:nvPr>
            <p:ph type="ctrTitle"/>
          </p:nvPr>
        </p:nvSpPr>
        <p:spPr>
          <a:xfrm>
            <a:off x="1115695" y="620395"/>
            <a:ext cx="7772400" cy="648335"/>
          </a:xfrm>
        </p:spPr>
        <p:txBody>
          <a:bodyPr/>
          <a:lstStyle/>
          <a:p>
            <a:pPr>
              <a:defRPr lang="da-dk"/>
            </a:pPr>
            <a:r>
              <a:rPr lang="da-DK" sz="3200" dirty="0"/>
              <a:t>Kumulative effekter – Er havneudvidelsen dråben der får ”bægeret” til at flyde over?</a:t>
            </a:r>
            <a:endParaRPr lang="da-dk" sz="3200" dirty="0"/>
          </a:p>
        </p:txBody>
      </p:sp>
      <p:sp>
        <p:nvSpPr>
          <p:cNvPr id="3" name="Undertitel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Iu6IYB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DgAgAAsQgAAL41AACzJwAAAAAAACYAAAAIAAAAAQAAAAAAAAA="/>
              </a:ext>
            </a:extLst>
          </p:cNvSpPr>
          <p:nvPr>
            <p:ph type="subTitle" idx="1"/>
          </p:nvPr>
        </p:nvSpPr>
        <p:spPr>
          <a:xfrm>
            <a:off x="467360" y="1412875"/>
            <a:ext cx="8268970" cy="5040630"/>
          </a:xfrm>
        </p:spPr>
        <p:txBody>
          <a:bodyPr/>
          <a:lstStyle/>
          <a:p>
            <a:pPr algn="l">
              <a:defRPr lang="da-dk"/>
            </a:pPr>
            <a:r>
              <a:rPr lang="da-DK" sz="1200" dirty="0"/>
              <a:t>Aarhus Bugten er allerede overbelastet – alle havneaktiviteter skal derfor understøtte en positiv udvikling af miljøtilstanden.</a:t>
            </a:r>
            <a:endParaRPr lang="da-dk" sz="1200" dirty="0"/>
          </a:p>
        </p:txBody>
      </p:sp>
      <p:sp>
        <p:nvSpPr>
          <p:cNvPr id="5" name="Tekstfelt1"/>
          <p:cNvSpPr txBox="1">
            <a:extLst>
              <a:ext uri="smNativeData">
                <pr:smNativeData xmlns="" xmlns:p14="http://schemas.microsoft.com/office/powerpoint/2010/main" xmlns:pr="smNativeData" val="SMDATA_13_Iu6IYBMAAAAlAAAAEgAAAE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OIAAAD/fwAA/38AAAAAAAAJAAAABAAAAAAAAAAMAAAAEAAAAAAAAAAAAAAAAAAAAAAAAAAeAAAAaAAAAAAAAAAAAAAAAAAAAAAAAAAAAAAAECcAABAnAAAAAAAAAAAAAAAAAAAAAAAAAAAAAAAAAAAAAAAAAAAAABQAAAAAAAAAwMD/AAAAAABkAAAAMgAAAAAAAABkAAAAAAAAAH9/fwAKAAAAHwAAAFQAAABPgb0F////AQAAAAAAAAAAAAAAAAAAAAAAAAAAAAAAAAAAAAAAAAAAAAAAAn9/fwDu7OEDzMzMAMDA/wB/f38AAAAAAAAAAAAAAAAAAAAAAAAAAAAhAAAAGAAAABQAAACzKwAA2CYAAGk1AABYKAAAACAAACYAAAAIAAAA//////////8="/>
              </a:ext>
            </a:extLst>
          </p:cNvSpPr>
          <p:nvPr/>
        </p:nvSpPr>
        <p:spPr>
          <a:xfrm>
            <a:off x="7103745" y="6314440"/>
            <a:ext cx="1578610" cy="2438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da-dk" sz="1000">
                <a:solidFill>
                  <a:schemeClr val="bg1"/>
                </a:solidFill>
              </a:defRPr>
            </a:pPr>
            <a:r>
              <a:t>Foto: Troels Holstein Kaa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D00044C-987C-462E-8B5E-9B81E4894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" y="2422954"/>
            <a:ext cx="9144000" cy="4402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3" grpId="1" animBg="1" advAuto="0"/>
      <p:bldP spid="3" grpId="2" animBg="1" advAuto="0"/>
      <p:bldP spid="3" grpId="3" animBg="1" advAuto="0"/>
    </p:bldLst>
    <p:extLst mod="1">
      <p:ext uri="smNativeData">
        <pr:smNativeData xmlns="" xmlns:p14="http://schemas.microsoft.com/office/powerpoint/2010/main" xmlns:pr="smNativeData" val="Iu6IYAQAAAAFAAAAAgAAAAEAAAACAAAABAAAAAAAAAAAAAAAAAAAAAkAAAADAAAAAQAAAAIAAAAEAAAAAAAAAAAAAAAAAAAADwAAAAQAAAABAAAAAgAAAAQAAAAAAAAAAAAAAAAAAAATAAAABQAAAAEAAAACAAAAB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FAB56-D3E6-416B-85FD-8A243973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183"/>
            <a:ext cx="8229600" cy="1143000"/>
          </a:xfrm>
        </p:spPr>
        <p:txBody>
          <a:bodyPr/>
          <a:lstStyle/>
          <a:p>
            <a:r>
              <a:rPr lang="da-DK" dirty="0"/>
              <a:t>Mange aktiviteter presser miljøet kumulativt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84F5A3C-2EC4-403A-93EB-5B667EDDD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56160"/>
            <a:ext cx="8229600" cy="3814043"/>
          </a:xfrm>
        </p:spPr>
      </p:pic>
    </p:spTree>
    <p:extLst>
      <p:ext uri="{BB962C8B-B14F-4D97-AF65-F5344CB8AC3E}">
        <p14:creationId xmlns:p14="http://schemas.microsoft.com/office/powerpoint/2010/main" val="142691210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ＭＳ Ｐゴシック"/>
        <a:cs typeface="Calibri"/>
      </a:majorFont>
      <a:minorFont>
        <a:latin typeface="Calibri"/>
        <a:ea typeface="ＭＳ Ｐゴシック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ＭＳ Ｐゴシック"/>
        <a:cs typeface="Calibri"/>
      </a:majorFont>
      <a:minorFont>
        <a:latin typeface="Calibri"/>
        <a:ea typeface="ＭＳ Ｐゴシック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66D37CE5A4964880F7E9E15856C967" ma:contentTypeVersion="16" ma:contentTypeDescription="Opret et nyt dokument." ma:contentTypeScope="" ma:versionID="dfa9a558a7c560bc6f73b352f8e1df7a">
  <xsd:schema xmlns:xsd="http://www.w3.org/2001/XMLSchema" xmlns:xs="http://www.w3.org/2001/XMLSchema" xmlns:p="http://schemas.microsoft.com/office/2006/metadata/properties" xmlns:ns2="ce7eb70e-ce64-458a-9aec-1c147ecc91f1" xmlns:ns3="4302f46b-67ed-4719-89e3-910f5df41b51" targetNamespace="http://schemas.microsoft.com/office/2006/metadata/properties" ma:root="true" ma:fieldsID="b458058022d3bd57d11b7d2d1b33ed74" ns2:_="" ns3:_="">
    <xsd:import namespace="ce7eb70e-ce64-458a-9aec-1c147ecc91f1"/>
    <xsd:import namespace="4302f46b-67ed-4719-89e3-910f5df41b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eb70e-ce64-458a-9aec-1c147ecc9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2f46b-67ed-4719-89e3-910f5df41b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8c50c53-9d34-46b6-b9dd-fb373bedad7d}" ma:internalName="TaxCatchAll" ma:showField="CatchAllData" ma:web="4302f46b-67ed-4719-89e3-910f5df41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7eb70e-ce64-458a-9aec-1c147ecc91f1">
      <Terms xmlns="http://schemas.microsoft.com/office/infopath/2007/PartnerControls"/>
    </lcf76f155ced4ddcb4097134ff3c332f>
    <TaxCatchAll xmlns="4302f46b-67ed-4719-89e3-910f5df41b51" xsi:nil="true"/>
  </documentManagement>
</p:properties>
</file>

<file path=customXml/itemProps1.xml><?xml version="1.0" encoding="utf-8"?>
<ds:datastoreItem xmlns:ds="http://schemas.openxmlformats.org/officeDocument/2006/customXml" ds:itemID="{79125B94-C01A-421F-AE68-BB017DD25B86}"/>
</file>

<file path=customXml/itemProps2.xml><?xml version="1.0" encoding="utf-8"?>
<ds:datastoreItem xmlns:ds="http://schemas.openxmlformats.org/officeDocument/2006/customXml" ds:itemID="{34E94776-579C-4F70-9F6D-F661CE00EDFB}"/>
</file>

<file path=customXml/itemProps3.xml><?xml version="1.0" encoding="utf-8"?>
<ds:datastoreItem xmlns:ds="http://schemas.openxmlformats.org/officeDocument/2006/customXml" ds:itemID="{9F76F613-2BBA-4E2D-9205-12B7537B90D7}"/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418</Words>
  <Application>Microsoft Office PowerPoint</Application>
  <PresentationFormat>Skærmshow (4:3)</PresentationFormat>
  <Paragraphs>53</Paragraphs>
  <Slides>14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Presentation</vt:lpstr>
      <vt:lpstr>Behov for faglig ekspert-arbejdsgruppe Vedr. miljøkonsekvenser af forslag til udvidelse af Aarhus Havn 2022</vt:lpstr>
      <vt:lpstr>Faglig ekspert-arbejdsgruppe Hvorfor og hvordan?</vt:lpstr>
      <vt:lpstr>Hvorfor have en faglig ekspertgruppe?</vt:lpstr>
      <vt:lpstr>Grænsen for ”væsentlig” påvirkning</vt:lpstr>
      <vt:lpstr>Havneudvidelse og miljøjura</vt:lpstr>
      <vt:lpstr>Udklip fra VELUX præsentation:</vt:lpstr>
      <vt:lpstr>Meget store klap- og råstofmængder</vt:lpstr>
      <vt:lpstr>Kumulative effekter – Er havneudvidelsen dråben der får ”bægeret” til at flyde over?</vt:lpstr>
      <vt:lpstr>Mange aktiviteter presser miljøet kumulativt</vt:lpstr>
      <vt:lpstr>Kriterier for miljøfaglig ekspert-arbejsgruppe</vt:lpstr>
      <vt:lpstr>Sammensætning af arbejdsgruppe</vt:lpstr>
      <vt:lpstr>Organisering af arbejdsgruppe</vt:lpstr>
      <vt:lpstr>Arbejdsgruppens produkt</vt:lpstr>
      <vt:lpstr>Opsummering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subject/>
  <dc:creator>Frank Nielsen</dc:creator>
  <cp:keywords/>
  <dc:description/>
  <cp:lastModifiedBy>Torben Ankjærø</cp:lastModifiedBy>
  <cp:revision>10</cp:revision>
  <dcterms:created xsi:type="dcterms:W3CDTF">2012-03-01T11:25:35Z</dcterms:created>
  <dcterms:modified xsi:type="dcterms:W3CDTF">2022-10-25T13:31:51Z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0x010100F666D37CE5A4964880F7E9E15856C967</vt:lpwstr>
  </property>
</Properties>
</file>