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09" r:id="rId5"/>
  </p:sldMasterIdLst>
  <p:notesMasterIdLst>
    <p:notesMasterId r:id="rId43"/>
  </p:notesMasterIdLst>
  <p:sldIdLst>
    <p:sldId id="1645" r:id="rId6"/>
    <p:sldId id="1647" r:id="rId7"/>
    <p:sldId id="1646" r:id="rId8"/>
    <p:sldId id="1658" r:id="rId9"/>
    <p:sldId id="1649" r:id="rId10"/>
    <p:sldId id="1650" r:id="rId11"/>
    <p:sldId id="1663" r:id="rId12"/>
    <p:sldId id="275" r:id="rId13"/>
    <p:sldId id="1662" r:id="rId14"/>
    <p:sldId id="1657" r:id="rId15"/>
    <p:sldId id="1665" r:id="rId16"/>
    <p:sldId id="260" r:id="rId17"/>
    <p:sldId id="261" r:id="rId18"/>
    <p:sldId id="1664" r:id="rId19"/>
    <p:sldId id="263" r:id="rId20"/>
    <p:sldId id="264" r:id="rId21"/>
    <p:sldId id="265" r:id="rId22"/>
    <p:sldId id="262" r:id="rId23"/>
    <p:sldId id="1641" r:id="rId24"/>
    <p:sldId id="1640" r:id="rId25"/>
    <p:sldId id="1639" r:id="rId26"/>
    <p:sldId id="1638" r:id="rId27"/>
    <p:sldId id="1637" r:id="rId28"/>
    <p:sldId id="1636" r:id="rId29"/>
    <p:sldId id="1635" r:id="rId30"/>
    <p:sldId id="1634" r:id="rId31"/>
    <p:sldId id="1633" r:id="rId32"/>
    <p:sldId id="1651" r:id="rId33"/>
    <p:sldId id="1652" r:id="rId34"/>
    <p:sldId id="257" r:id="rId35"/>
    <p:sldId id="1661" r:id="rId36"/>
    <p:sldId id="256" r:id="rId37"/>
    <p:sldId id="259" r:id="rId38"/>
    <p:sldId id="276" r:id="rId39"/>
    <p:sldId id="1653" r:id="rId40"/>
    <p:sldId id="258" r:id="rId41"/>
    <p:sldId id="1656" r:id="rId42"/>
  </p:sldIdLst>
  <p:sldSz cx="12192000" cy="6858000"/>
  <p:notesSz cx="6808788" cy="9940925"/>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orside" id="{49F128A2-328D-4881-B8C2-43FE321755E5}">
          <p14:sldIdLst>
            <p14:sldId id="1645"/>
          </p14:sldIdLst>
        </p14:section>
        <p14:section name="Introduktion" id="{D9363840-1AC4-4771-8115-0DAEAED53E49}">
          <p14:sldIdLst>
            <p14:sldId id="1647"/>
            <p14:sldId id="1646"/>
            <p14:sldId id="1658"/>
            <p14:sldId id="1649"/>
            <p14:sldId id="1650"/>
            <p14:sldId id="1663"/>
          </p14:sldIdLst>
        </p14:section>
        <p14:section name="Materialer til print" id="{AB246E45-B4DF-4C65-961D-19C8871A1BC7}">
          <p14:sldIdLst>
            <p14:sldId id="275"/>
            <p14:sldId id="1662"/>
            <p14:sldId id="1657"/>
            <p14:sldId id="1665"/>
            <p14:sldId id="260"/>
            <p14:sldId id="261"/>
            <p14:sldId id="1664"/>
            <p14:sldId id="263"/>
            <p14:sldId id="264"/>
            <p14:sldId id="265"/>
          </p14:sldIdLst>
        </p14:section>
        <p14:section name="Del 1: Grundfortælling om Børne- og ungepolitikken" id="{ADE6CDAC-919F-4969-B684-338F0070720C}">
          <p14:sldIdLst>
            <p14:sldId id="262"/>
            <p14:sldId id="1641"/>
            <p14:sldId id="1640"/>
            <p14:sldId id="1639"/>
            <p14:sldId id="1638"/>
            <p14:sldId id="1637"/>
            <p14:sldId id="1636"/>
            <p14:sldId id="1635"/>
            <p14:sldId id="1634"/>
            <p14:sldId id="1633"/>
          </p14:sldIdLst>
        </p14:section>
        <p14:section name="Del 2: Dialog om børne- og ungepolitikken hos os" id="{CA74A2A2-F32C-4137-ABDE-87AE0AEE7DEE}">
          <p14:sldIdLst>
            <p14:sldId id="1651"/>
            <p14:sldId id="1652"/>
            <p14:sldId id="257"/>
            <p14:sldId id="1661"/>
            <p14:sldId id="256"/>
            <p14:sldId id="259"/>
            <p14:sldId id="276"/>
            <p14:sldId id="1653"/>
            <p14:sldId id="258"/>
            <p14:sldId id="165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B4DA5A-6A3E-0ADC-5E38-4287489EF57A}" name="Andrea Rask-Bressum" initials="" userId="S::raand@aarhus.dk::af276f2d-1a18-44bf-ac23-02a76227b7aa" providerId="AD"/>
  <p188:author id="{B20EB9DD-C968-6A6A-0C2E-E58C5C604E53}" name="Rikke Slot" initials="RJ" userId="S::risl@aarhus.dk::7615b43f-c6f4-452b-bc87-91d40a72549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A435A"/>
    <a:srgbClr val="F3F0EB"/>
    <a:srgbClr val="D5E1E0"/>
    <a:srgbClr val="BED0CE"/>
    <a:srgbClr val="86A9A5"/>
    <a:srgbClr val="CFD8DF"/>
    <a:srgbClr val="97ACBD"/>
    <a:srgbClr val="98ABBA"/>
    <a:srgbClr val="3141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84C948-2A07-4FA2-9E95-4B2F1107A002}" v="108" dt="2024-01-25T12:01:23.134"/>
    <p1510:client id="{6AEBD0A5-DBBD-431B-B6E2-77352EE2739D}" v="56" dt="2024-01-25T11:54:33.897"/>
    <p1510:client id="{8A8FB0C9-BF83-4133-8D75-957916EFC3BA}" v="127" dt="2024-01-25T13:40:06.177"/>
    <p1510:client id="{DC0B6C68-1322-4FF0-9A8C-2B5588D0D1D7}" v="7" vWet="9" dt="2024-01-25T12:00:18.615"/>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3.xml"/></Relationships>
</file>

<file path=ppt/diagrams/_rels/data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diagrams/_rels/data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C8A8D7-6C15-4475-8E48-5C3A55357CA9}" type="doc">
      <dgm:prSet loTypeId="urn:microsoft.com/office/officeart/2018/2/layout/IconVerticalSolidList" loCatId="icon" qsTypeId="urn:microsoft.com/office/officeart/2005/8/quickstyle/simple4" qsCatId="simple" csTypeId="urn:microsoft.com/office/officeart/2005/8/colors/accent2_1" csCatId="accent2" phldr="1"/>
      <dgm:spPr/>
      <dgm:t>
        <a:bodyPr/>
        <a:lstStyle/>
        <a:p>
          <a:endParaRPr lang="en-US"/>
        </a:p>
      </dgm:t>
    </dgm:pt>
    <dgm:pt modelId="{34FC76C6-9523-42EA-A0DC-8A119C7592EE}">
      <dgm:prSet custT="1"/>
      <dgm:spPr/>
      <dgm:t>
        <a:bodyPr/>
        <a:lstStyle/>
        <a:p>
          <a:pPr>
            <a:lnSpc>
              <a:spcPct val="100000"/>
            </a:lnSpc>
          </a:pPr>
          <a:r>
            <a:rPr kumimoji="0" lang="da-DK" sz="1600" b="1" i="0" u="none" strike="noStrike" cap="none" spc="0" normalizeH="0" baseline="0" noProof="0">
              <a:effectLst/>
              <a:uLnTx/>
              <a:uFillTx/>
              <a:latin typeface="Calibri Light"/>
              <a:ea typeface="+mn-ea"/>
              <a:cs typeface="Arial"/>
            </a:rPr>
            <a:t>Børne- og ungesyn: </a:t>
          </a:r>
          <a:r>
            <a:rPr kumimoji="0" lang="da-DK" sz="1600" b="0" i="0" u="none" strike="noStrike" cap="none" spc="0" normalizeH="0" baseline="0" noProof="0">
              <a:effectLst/>
              <a:uLnTx/>
              <a:uFillTx/>
              <a:latin typeface="Calibri Light"/>
              <a:ea typeface="+mn-ea"/>
              <a:cs typeface="Arial"/>
            </a:rPr>
            <a:t>At få viden om vores fælles børne- og ungesyn og hvad det betyder for jer i jeres arbejde for og med børn og unge.</a:t>
          </a:r>
          <a:endParaRPr lang="en-US" sz="1600">
            <a:latin typeface="Calibri Light"/>
            <a:cs typeface="Arial"/>
          </a:endParaRPr>
        </a:p>
      </dgm:t>
    </dgm:pt>
    <dgm:pt modelId="{5C4B0ACC-4DC8-448E-9570-D2EADE3A6921}" type="parTrans" cxnId="{854AD122-294F-4C8A-A003-8689B1043D8D}">
      <dgm:prSet/>
      <dgm:spPr/>
      <dgm:t>
        <a:bodyPr/>
        <a:lstStyle/>
        <a:p>
          <a:endParaRPr lang="en-US"/>
        </a:p>
      </dgm:t>
    </dgm:pt>
    <dgm:pt modelId="{D22E9670-A739-4DB2-A94D-EC3FAF5FD3E8}" type="sibTrans" cxnId="{854AD122-294F-4C8A-A003-8689B1043D8D}">
      <dgm:prSet/>
      <dgm:spPr/>
      <dgm:t>
        <a:bodyPr/>
        <a:lstStyle/>
        <a:p>
          <a:endParaRPr lang="en-US"/>
        </a:p>
      </dgm:t>
    </dgm:pt>
    <dgm:pt modelId="{2758D8B5-326A-489E-87E0-A074CBEF1224}">
      <dgm:prSet custT="1"/>
      <dgm:spPr/>
      <dgm:t>
        <a:bodyPr/>
        <a:lstStyle/>
        <a:p>
          <a:pPr>
            <a:lnSpc>
              <a:spcPct val="100000"/>
            </a:lnSpc>
          </a:pPr>
          <a:r>
            <a:rPr lang="da-DK" sz="1600" b="1" kern="1200">
              <a:latin typeface="Calibri Light"/>
              <a:cs typeface="Arial"/>
            </a:rPr>
            <a:t>Pejlemærker</a:t>
          </a:r>
          <a:r>
            <a:rPr lang="da-DK" sz="1600" kern="1200">
              <a:latin typeface="Calibri Light"/>
              <a:cs typeface="Arial"/>
            </a:rPr>
            <a:t>: At få sat ord på tegn hos børn og unge vi kan se efter, når vi er på vej til at lykkes.</a:t>
          </a:r>
        </a:p>
      </dgm:t>
    </dgm:pt>
    <dgm:pt modelId="{DA54D35C-3690-42F6-BC7C-BCB99640FD5E}" type="parTrans" cxnId="{E36C3E6D-B1C0-4924-A997-3122F49DEAEF}">
      <dgm:prSet/>
      <dgm:spPr/>
      <dgm:t>
        <a:bodyPr/>
        <a:lstStyle/>
        <a:p>
          <a:endParaRPr lang="en-US"/>
        </a:p>
      </dgm:t>
    </dgm:pt>
    <dgm:pt modelId="{7456BB65-5345-4078-98A9-C11CC8500E64}" type="sibTrans" cxnId="{E36C3E6D-B1C0-4924-A997-3122F49DEAEF}">
      <dgm:prSet/>
      <dgm:spPr/>
      <dgm:t>
        <a:bodyPr/>
        <a:lstStyle/>
        <a:p>
          <a:endParaRPr lang="en-US"/>
        </a:p>
      </dgm:t>
    </dgm:pt>
    <dgm:pt modelId="{124B229B-C511-4848-85D5-BB3A6D86DBEC}">
      <dgm:prSet custT="1"/>
      <dgm:spPr/>
      <dgm:t>
        <a:bodyPr anchor="b"/>
        <a:lstStyle/>
        <a:p>
          <a:pPr>
            <a:lnSpc>
              <a:spcPct val="100000"/>
            </a:lnSpc>
          </a:pPr>
          <a:r>
            <a:rPr kumimoji="0" lang="da-DK" sz="1600" b="1" i="0" u="none" strike="noStrike" cap="none" spc="0" normalizeH="0" baseline="0" noProof="0">
              <a:effectLst/>
              <a:uLnTx/>
              <a:uFillTx/>
              <a:latin typeface="Calibri Light"/>
              <a:ea typeface="+mn-ea"/>
              <a:cs typeface="Arial"/>
            </a:rPr>
            <a:t>Handlinger: </a:t>
          </a:r>
          <a:r>
            <a:rPr kumimoji="0" lang="da-DK" sz="1600" b="0" i="0" u="none" strike="noStrike" cap="none" spc="0" normalizeH="0" baseline="0" noProof="0">
              <a:effectLst/>
              <a:uLnTx/>
              <a:uFillTx/>
              <a:latin typeface="Calibri Light"/>
              <a:ea typeface="+mn-ea"/>
              <a:cs typeface="Arial"/>
            </a:rPr>
            <a:t>At få drøftet og aftalt handlinger, som kan bidrage til arbejdet med at skabe gode børne- og ungeliv. </a:t>
          </a:r>
        </a:p>
      </dgm:t>
    </dgm:pt>
    <dgm:pt modelId="{B3560730-9014-4D9D-822C-4C153F8CAD01}" type="sibTrans" cxnId="{B2AC3AEE-F3CA-49A9-A921-209E7346DD43}">
      <dgm:prSet/>
      <dgm:spPr/>
      <dgm:t>
        <a:bodyPr/>
        <a:lstStyle/>
        <a:p>
          <a:endParaRPr lang="en-US"/>
        </a:p>
      </dgm:t>
    </dgm:pt>
    <dgm:pt modelId="{76D632A4-1813-43B9-9066-B21A104ADEA5}" type="parTrans" cxnId="{B2AC3AEE-F3CA-49A9-A921-209E7346DD43}">
      <dgm:prSet/>
      <dgm:spPr/>
      <dgm:t>
        <a:bodyPr/>
        <a:lstStyle/>
        <a:p>
          <a:endParaRPr lang="en-US"/>
        </a:p>
      </dgm:t>
    </dgm:pt>
    <dgm:pt modelId="{0B5A47FF-C3F7-40A1-BE61-89CA4EF1C469}" type="pres">
      <dgm:prSet presAssocID="{FFC8A8D7-6C15-4475-8E48-5C3A55357CA9}" presName="root" presStyleCnt="0">
        <dgm:presLayoutVars>
          <dgm:dir/>
          <dgm:resizeHandles val="exact"/>
        </dgm:presLayoutVars>
      </dgm:prSet>
      <dgm:spPr/>
    </dgm:pt>
    <dgm:pt modelId="{E74A167D-9CF6-4A8C-A678-DB5885D210B2}" type="pres">
      <dgm:prSet presAssocID="{34FC76C6-9523-42EA-A0DC-8A119C7592EE}" presName="compNode" presStyleCnt="0"/>
      <dgm:spPr/>
    </dgm:pt>
    <dgm:pt modelId="{C5EC966A-8E5D-4EF3-97C2-4EEB2F382FCE}" type="pres">
      <dgm:prSet presAssocID="{34FC76C6-9523-42EA-A0DC-8A119C7592EE}" presName="bgRect" presStyleLbl="bgShp" presStyleIdx="0" presStyleCnt="3"/>
      <dgm:spPr/>
    </dgm:pt>
    <dgm:pt modelId="{924F661C-03FD-4ACC-B234-3FD01E2D35F4}" type="pres">
      <dgm:prSet presAssocID="{34FC76C6-9523-42EA-A0DC-8A119C7592E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3C224339-65F0-4023-BC47-1914E39E44EA}" type="pres">
      <dgm:prSet presAssocID="{34FC76C6-9523-42EA-A0DC-8A119C7592EE}" presName="spaceRect" presStyleCnt="0"/>
      <dgm:spPr/>
    </dgm:pt>
    <dgm:pt modelId="{8AA96F1D-76D8-4E6C-B8D0-4A3727E9D723}" type="pres">
      <dgm:prSet presAssocID="{34FC76C6-9523-42EA-A0DC-8A119C7592EE}" presName="parTx" presStyleLbl="revTx" presStyleIdx="0" presStyleCnt="3">
        <dgm:presLayoutVars>
          <dgm:chMax val="0"/>
          <dgm:chPref val="0"/>
        </dgm:presLayoutVars>
      </dgm:prSet>
      <dgm:spPr/>
    </dgm:pt>
    <dgm:pt modelId="{0A3AE01E-138F-4771-BC5B-001C73D5F132}" type="pres">
      <dgm:prSet presAssocID="{D22E9670-A739-4DB2-A94D-EC3FAF5FD3E8}" presName="sibTrans" presStyleCnt="0"/>
      <dgm:spPr/>
    </dgm:pt>
    <dgm:pt modelId="{D71F99F5-2A08-47E9-B7D8-FAF181D61052}" type="pres">
      <dgm:prSet presAssocID="{2758D8B5-326A-489E-87E0-A074CBEF1224}" presName="compNode" presStyleCnt="0"/>
      <dgm:spPr/>
    </dgm:pt>
    <dgm:pt modelId="{D792DC4C-087C-48CB-8CD4-4989E1666B87}" type="pres">
      <dgm:prSet presAssocID="{2758D8B5-326A-489E-87E0-A074CBEF1224}" presName="bgRect" presStyleLbl="bgShp" presStyleIdx="1" presStyleCnt="3"/>
      <dgm:spPr/>
    </dgm:pt>
    <dgm:pt modelId="{7A8738F9-5EBC-46E6-98A6-0F62717398DE}" type="pres">
      <dgm:prSet presAssocID="{2758D8B5-326A-489E-87E0-A074CBEF122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dge med massiv udfyldning"/>
        </a:ext>
      </dgm:extLst>
    </dgm:pt>
    <dgm:pt modelId="{D56327C5-749B-4910-9150-ACD2B4FBEB67}" type="pres">
      <dgm:prSet presAssocID="{2758D8B5-326A-489E-87E0-A074CBEF1224}" presName="spaceRect" presStyleCnt="0"/>
      <dgm:spPr/>
    </dgm:pt>
    <dgm:pt modelId="{D0248DA4-FFA2-48FC-946D-9418654BCC9B}" type="pres">
      <dgm:prSet presAssocID="{2758D8B5-326A-489E-87E0-A074CBEF1224}" presName="parTx" presStyleLbl="revTx" presStyleIdx="1" presStyleCnt="3">
        <dgm:presLayoutVars>
          <dgm:chMax val="0"/>
          <dgm:chPref val="0"/>
        </dgm:presLayoutVars>
      </dgm:prSet>
      <dgm:spPr>
        <a:prstGeom prst="roundRect">
          <a:avLst/>
        </a:prstGeom>
      </dgm:spPr>
    </dgm:pt>
    <dgm:pt modelId="{E25C65C7-F083-402E-8A7E-4019B06EE806}" type="pres">
      <dgm:prSet presAssocID="{7456BB65-5345-4078-98A9-C11CC8500E64}" presName="sibTrans" presStyleCnt="0"/>
      <dgm:spPr/>
    </dgm:pt>
    <dgm:pt modelId="{500F4C62-9D0A-47BB-8FE5-8F8ED0C43B26}" type="pres">
      <dgm:prSet presAssocID="{124B229B-C511-4848-85D5-BB3A6D86DBEC}" presName="compNode" presStyleCnt="0"/>
      <dgm:spPr/>
    </dgm:pt>
    <dgm:pt modelId="{BB9F36F3-E207-474B-A80A-2DE234B865FB}" type="pres">
      <dgm:prSet presAssocID="{124B229B-C511-4848-85D5-BB3A6D86DBEC}" presName="bgRect" presStyleLbl="bgShp" presStyleIdx="2" presStyleCnt="3" custLinFactNeighborX="13093" custLinFactNeighborY="9651"/>
      <dgm:spPr/>
    </dgm:pt>
    <dgm:pt modelId="{33DC8362-50D9-4709-BE16-F46A382787D7}" type="pres">
      <dgm:prSet presAssocID="{124B229B-C511-4848-85D5-BB3A6D86DBE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dge 3 med massiv udfyldning"/>
        </a:ext>
      </dgm:extLst>
    </dgm:pt>
    <dgm:pt modelId="{0D4DD118-1EF2-4FAE-B885-68F8AAF3497A}" type="pres">
      <dgm:prSet presAssocID="{124B229B-C511-4848-85D5-BB3A6D86DBEC}" presName="spaceRect" presStyleCnt="0"/>
      <dgm:spPr/>
    </dgm:pt>
    <dgm:pt modelId="{0751027A-C5CB-41C6-8A8E-976EF91116D8}" type="pres">
      <dgm:prSet presAssocID="{124B229B-C511-4848-85D5-BB3A6D86DBEC}" presName="parTx" presStyleLbl="revTx" presStyleIdx="2" presStyleCnt="3" custScaleY="75232">
        <dgm:presLayoutVars>
          <dgm:chMax val="0"/>
          <dgm:chPref val="0"/>
        </dgm:presLayoutVars>
      </dgm:prSet>
      <dgm:spPr/>
    </dgm:pt>
  </dgm:ptLst>
  <dgm:cxnLst>
    <dgm:cxn modelId="{25BD850C-3FCB-4B59-B5C8-CBC37C559908}" type="presOf" srcId="{34FC76C6-9523-42EA-A0DC-8A119C7592EE}" destId="{8AA96F1D-76D8-4E6C-B8D0-4A3727E9D723}" srcOrd="0" destOrd="0" presId="urn:microsoft.com/office/officeart/2018/2/layout/IconVerticalSolidList"/>
    <dgm:cxn modelId="{854AD122-294F-4C8A-A003-8689B1043D8D}" srcId="{FFC8A8D7-6C15-4475-8E48-5C3A55357CA9}" destId="{34FC76C6-9523-42EA-A0DC-8A119C7592EE}" srcOrd="0" destOrd="0" parTransId="{5C4B0ACC-4DC8-448E-9570-D2EADE3A6921}" sibTransId="{D22E9670-A739-4DB2-A94D-EC3FAF5FD3E8}"/>
    <dgm:cxn modelId="{E36C3E6D-B1C0-4924-A997-3122F49DEAEF}" srcId="{FFC8A8D7-6C15-4475-8E48-5C3A55357CA9}" destId="{2758D8B5-326A-489E-87E0-A074CBEF1224}" srcOrd="1" destOrd="0" parTransId="{DA54D35C-3690-42F6-BC7C-BCB99640FD5E}" sibTransId="{7456BB65-5345-4078-98A9-C11CC8500E64}"/>
    <dgm:cxn modelId="{3DDA4850-80BC-4F97-A2FB-63BA3D307474}" type="presOf" srcId="{FFC8A8D7-6C15-4475-8E48-5C3A55357CA9}" destId="{0B5A47FF-C3F7-40A1-BE61-89CA4EF1C469}" srcOrd="0" destOrd="0" presId="urn:microsoft.com/office/officeart/2018/2/layout/IconVerticalSolidList"/>
    <dgm:cxn modelId="{0F99B99B-F3AE-48D4-A1C3-474BA283FD39}" type="presOf" srcId="{124B229B-C511-4848-85D5-BB3A6D86DBEC}" destId="{0751027A-C5CB-41C6-8A8E-976EF91116D8}" srcOrd="0" destOrd="0" presId="urn:microsoft.com/office/officeart/2018/2/layout/IconVerticalSolidList"/>
    <dgm:cxn modelId="{84B953BA-DE17-4257-BEB3-940692D112CC}" type="presOf" srcId="{2758D8B5-326A-489E-87E0-A074CBEF1224}" destId="{D0248DA4-FFA2-48FC-946D-9418654BCC9B}" srcOrd="0" destOrd="0" presId="urn:microsoft.com/office/officeart/2018/2/layout/IconVerticalSolidList"/>
    <dgm:cxn modelId="{B2AC3AEE-F3CA-49A9-A921-209E7346DD43}" srcId="{FFC8A8D7-6C15-4475-8E48-5C3A55357CA9}" destId="{124B229B-C511-4848-85D5-BB3A6D86DBEC}" srcOrd="2" destOrd="0" parTransId="{76D632A4-1813-43B9-9066-B21A104ADEA5}" sibTransId="{B3560730-9014-4D9D-822C-4C153F8CAD01}"/>
    <dgm:cxn modelId="{C31FCD0A-306D-4C62-BDED-2B89E7C0D453}" type="presParOf" srcId="{0B5A47FF-C3F7-40A1-BE61-89CA4EF1C469}" destId="{E74A167D-9CF6-4A8C-A678-DB5885D210B2}" srcOrd="0" destOrd="0" presId="urn:microsoft.com/office/officeart/2018/2/layout/IconVerticalSolidList"/>
    <dgm:cxn modelId="{3491F6E1-B062-4FCB-B9AA-F4773A9B57D2}" type="presParOf" srcId="{E74A167D-9CF6-4A8C-A678-DB5885D210B2}" destId="{C5EC966A-8E5D-4EF3-97C2-4EEB2F382FCE}" srcOrd="0" destOrd="0" presId="urn:microsoft.com/office/officeart/2018/2/layout/IconVerticalSolidList"/>
    <dgm:cxn modelId="{14F1AD81-0CAF-4C52-9A56-BD1D05CE2D14}" type="presParOf" srcId="{E74A167D-9CF6-4A8C-A678-DB5885D210B2}" destId="{924F661C-03FD-4ACC-B234-3FD01E2D35F4}" srcOrd="1" destOrd="0" presId="urn:microsoft.com/office/officeart/2018/2/layout/IconVerticalSolidList"/>
    <dgm:cxn modelId="{2AEB0119-69E2-4C15-BA32-21C736A97032}" type="presParOf" srcId="{E74A167D-9CF6-4A8C-A678-DB5885D210B2}" destId="{3C224339-65F0-4023-BC47-1914E39E44EA}" srcOrd="2" destOrd="0" presId="urn:microsoft.com/office/officeart/2018/2/layout/IconVerticalSolidList"/>
    <dgm:cxn modelId="{34F848DB-CDED-4E6E-98C5-4F3F953B4470}" type="presParOf" srcId="{E74A167D-9CF6-4A8C-A678-DB5885D210B2}" destId="{8AA96F1D-76D8-4E6C-B8D0-4A3727E9D723}" srcOrd="3" destOrd="0" presId="urn:microsoft.com/office/officeart/2018/2/layout/IconVerticalSolidList"/>
    <dgm:cxn modelId="{619BFC9C-A84F-4946-AF85-7FC7F51FEE0E}" type="presParOf" srcId="{0B5A47FF-C3F7-40A1-BE61-89CA4EF1C469}" destId="{0A3AE01E-138F-4771-BC5B-001C73D5F132}" srcOrd="1" destOrd="0" presId="urn:microsoft.com/office/officeart/2018/2/layout/IconVerticalSolidList"/>
    <dgm:cxn modelId="{AAFD0761-4787-4F9D-B4B8-7CC6E845EDFE}" type="presParOf" srcId="{0B5A47FF-C3F7-40A1-BE61-89CA4EF1C469}" destId="{D71F99F5-2A08-47E9-B7D8-FAF181D61052}" srcOrd="2" destOrd="0" presId="urn:microsoft.com/office/officeart/2018/2/layout/IconVerticalSolidList"/>
    <dgm:cxn modelId="{7B8C1B8C-97CC-4678-A59C-1316ED0F6C11}" type="presParOf" srcId="{D71F99F5-2A08-47E9-B7D8-FAF181D61052}" destId="{D792DC4C-087C-48CB-8CD4-4989E1666B87}" srcOrd="0" destOrd="0" presId="urn:microsoft.com/office/officeart/2018/2/layout/IconVerticalSolidList"/>
    <dgm:cxn modelId="{2EA50FC2-7B6F-443C-AAD0-558DEDA21C7E}" type="presParOf" srcId="{D71F99F5-2A08-47E9-B7D8-FAF181D61052}" destId="{7A8738F9-5EBC-46E6-98A6-0F62717398DE}" srcOrd="1" destOrd="0" presId="urn:microsoft.com/office/officeart/2018/2/layout/IconVerticalSolidList"/>
    <dgm:cxn modelId="{9A0192AF-FC71-49C8-AC9A-116D707F96F4}" type="presParOf" srcId="{D71F99F5-2A08-47E9-B7D8-FAF181D61052}" destId="{D56327C5-749B-4910-9150-ACD2B4FBEB67}" srcOrd="2" destOrd="0" presId="urn:microsoft.com/office/officeart/2018/2/layout/IconVerticalSolidList"/>
    <dgm:cxn modelId="{229AB3AA-4C54-4DF2-90BA-E21631B36412}" type="presParOf" srcId="{D71F99F5-2A08-47E9-B7D8-FAF181D61052}" destId="{D0248DA4-FFA2-48FC-946D-9418654BCC9B}" srcOrd="3" destOrd="0" presId="urn:microsoft.com/office/officeart/2018/2/layout/IconVerticalSolidList"/>
    <dgm:cxn modelId="{95859714-5F3B-402B-95AC-A210D565AC69}" type="presParOf" srcId="{0B5A47FF-C3F7-40A1-BE61-89CA4EF1C469}" destId="{E25C65C7-F083-402E-8A7E-4019B06EE806}" srcOrd="3" destOrd="0" presId="urn:microsoft.com/office/officeart/2018/2/layout/IconVerticalSolidList"/>
    <dgm:cxn modelId="{9AD61AF3-83F1-4F79-8584-2E270DA60BA2}" type="presParOf" srcId="{0B5A47FF-C3F7-40A1-BE61-89CA4EF1C469}" destId="{500F4C62-9D0A-47BB-8FE5-8F8ED0C43B26}" srcOrd="4" destOrd="0" presId="urn:microsoft.com/office/officeart/2018/2/layout/IconVerticalSolidList"/>
    <dgm:cxn modelId="{7EAC6DED-0D4D-4B01-9493-40A8F8CA1007}" type="presParOf" srcId="{500F4C62-9D0A-47BB-8FE5-8F8ED0C43B26}" destId="{BB9F36F3-E207-474B-A80A-2DE234B865FB}" srcOrd="0" destOrd="0" presId="urn:microsoft.com/office/officeart/2018/2/layout/IconVerticalSolidList"/>
    <dgm:cxn modelId="{343E4C91-AF64-4AF1-978A-5F0800A7D4A1}" type="presParOf" srcId="{500F4C62-9D0A-47BB-8FE5-8F8ED0C43B26}" destId="{33DC8362-50D9-4709-BE16-F46A382787D7}" srcOrd="1" destOrd="0" presId="urn:microsoft.com/office/officeart/2018/2/layout/IconVerticalSolidList"/>
    <dgm:cxn modelId="{2E2C743E-0F05-485A-8532-3D1F559EB51A}" type="presParOf" srcId="{500F4C62-9D0A-47BB-8FE5-8F8ED0C43B26}" destId="{0D4DD118-1EF2-4FAE-B885-68F8AAF3497A}" srcOrd="2" destOrd="0" presId="urn:microsoft.com/office/officeart/2018/2/layout/IconVerticalSolidList"/>
    <dgm:cxn modelId="{0453F3A7-2ECC-46B7-8B4B-D66C3FF06403}" type="presParOf" srcId="{500F4C62-9D0A-47BB-8FE5-8F8ED0C43B26}" destId="{0751027A-C5CB-41C6-8A8E-976EF91116D8}"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FC8A8D7-6C15-4475-8E48-5C3A55357CA9}" type="doc">
      <dgm:prSet loTypeId="urn:microsoft.com/office/officeart/2018/2/layout/IconVerticalSolidList" loCatId="icon" qsTypeId="urn:microsoft.com/office/officeart/2005/8/quickstyle/simple4" qsCatId="simple" csTypeId="urn:microsoft.com/office/officeart/2005/8/colors/accent2_1" csCatId="accent2" phldr="1"/>
      <dgm:spPr/>
      <dgm:t>
        <a:bodyPr/>
        <a:lstStyle/>
        <a:p>
          <a:endParaRPr lang="en-US"/>
        </a:p>
      </dgm:t>
    </dgm:pt>
    <dgm:pt modelId="{34FC76C6-9523-42EA-A0DC-8A119C7592EE}">
      <dgm:prSet custT="1"/>
      <dgm:spPr/>
      <dgm:t>
        <a:bodyPr/>
        <a:lstStyle/>
        <a:p>
          <a:pPr>
            <a:lnSpc>
              <a:spcPct val="100000"/>
            </a:lnSpc>
          </a:pPr>
          <a:r>
            <a:rPr kumimoji="0" lang="da-DK" sz="1600" b="1" i="0" u="none" strike="noStrike" cap="none" spc="0" normalizeH="0" baseline="0" noProof="0">
              <a:effectLst/>
              <a:uLnTx/>
              <a:uFillTx/>
              <a:latin typeface="Calibri Light"/>
              <a:ea typeface="+mn-ea"/>
              <a:cs typeface="Arial"/>
            </a:rPr>
            <a:t>Børne- og ungesyn: </a:t>
          </a:r>
          <a:r>
            <a:rPr kumimoji="0" lang="da-DK" sz="1600" b="0" i="0" u="none" strike="noStrike" cap="none" spc="0" normalizeH="0" baseline="0" noProof="0">
              <a:effectLst/>
              <a:uLnTx/>
              <a:uFillTx/>
              <a:latin typeface="Calibri Light"/>
              <a:ea typeface="+mn-ea"/>
              <a:cs typeface="Arial"/>
            </a:rPr>
            <a:t>At få viden om vores fælles børne- og ungesyn og hvad det betyder for jer i jeres arbejde for og med børn og unge.</a:t>
          </a:r>
          <a:endParaRPr lang="en-US" sz="1600">
            <a:latin typeface="Calibri Light"/>
            <a:cs typeface="Arial"/>
          </a:endParaRPr>
        </a:p>
      </dgm:t>
    </dgm:pt>
    <dgm:pt modelId="{5C4B0ACC-4DC8-448E-9570-D2EADE3A6921}" type="parTrans" cxnId="{854AD122-294F-4C8A-A003-8689B1043D8D}">
      <dgm:prSet/>
      <dgm:spPr/>
      <dgm:t>
        <a:bodyPr/>
        <a:lstStyle/>
        <a:p>
          <a:endParaRPr lang="en-US"/>
        </a:p>
      </dgm:t>
    </dgm:pt>
    <dgm:pt modelId="{D22E9670-A739-4DB2-A94D-EC3FAF5FD3E8}" type="sibTrans" cxnId="{854AD122-294F-4C8A-A003-8689B1043D8D}">
      <dgm:prSet/>
      <dgm:spPr/>
      <dgm:t>
        <a:bodyPr/>
        <a:lstStyle/>
        <a:p>
          <a:endParaRPr lang="en-US"/>
        </a:p>
      </dgm:t>
    </dgm:pt>
    <dgm:pt modelId="{2758D8B5-326A-489E-87E0-A074CBEF1224}">
      <dgm:prSet custT="1"/>
      <dgm:spPr/>
      <dgm:t>
        <a:bodyPr/>
        <a:lstStyle/>
        <a:p>
          <a:pPr>
            <a:lnSpc>
              <a:spcPct val="100000"/>
            </a:lnSpc>
          </a:pPr>
          <a:r>
            <a:rPr lang="da-DK" sz="1600" b="1" kern="1200">
              <a:latin typeface="Calibri Light"/>
              <a:cs typeface="Arial"/>
            </a:rPr>
            <a:t>Pejlemærker: </a:t>
          </a:r>
          <a:r>
            <a:rPr lang="da-DK" sz="1600" kern="1200">
              <a:latin typeface="Calibri Light"/>
              <a:cs typeface="Arial"/>
            </a:rPr>
            <a:t>At få sat ord på tegn hos børn og unge vi kan se efter, når vi er på vej til at lykkes</a:t>
          </a:r>
        </a:p>
      </dgm:t>
    </dgm:pt>
    <dgm:pt modelId="{DA54D35C-3690-42F6-BC7C-BCB99640FD5E}" type="parTrans" cxnId="{E36C3E6D-B1C0-4924-A997-3122F49DEAEF}">
      <dgm:prSet/>
      <dgm:spPr/>
      <dgm:t>
        <a:bodyPr/>
        <a:lstStyle/>
        <a:p>
          <a:endParaRPr lang="en-US"/>
        </a:p>
      </dgm:t>
    </dgm:pt>
    <dgm:pt modelId="{7456BB65-5345-4078-98A9-C11CC8500E64}" type="sibTrans" cxnId="{E36C3E6D-B1C0-4924-A997-3122F49DEAEF}">
      <dgm:prSet/>
      <dgm:spPr/>
      <dgm:t>
        <a:bodyPr/>
        <a:lstStyle/>
        <a:p>
          <a:endParaRPr lang="en-US"/>
        </a:p>
      </dgm:t>
    </dgm:pt>
    <dgm:pt modelId="{124B229B-C511-4848-85D5-BB3A6D86DBEC}">
      <dgm:prSet custT="1"/>
      <dgm:spPr/>
      <dgm:t>
        <a:bodyPr/>
        <a:lstStyle/>
        <a:p>
          <a:pPr>
            <a:lnSpc>
              <a:spcPct val="100000"/>
            </a:lnSpc>
          </a:pPr>
          <a:r>
            <a:rPr kumimoji="0" lang="da-DK" sz="1600" b="1" i="0" u="none" strike="noStrike" cap="none" spc="0" normalizeH="0" baseline="0" noProof="0">
              <a:effectLst/>
              <a:uLnTx/>
              <a:uFillTx/>
              <a:latin typeface="Calibri Light"/>
              <a:ea typeface="+mn-ea"/>
              <a:cs typeface="Arial"/>
            </a:rPr>
            <a:t>Handlinger: </a:t>
          </a:r>
          <a:r>
            <a:rPr kumimoji="0" lang="da-DK" sz="1600" b="0" i="0" u="none" strike="noStrike" cap="none" spc="0" normalizeH="0" baseline="0" noProof="0">
              <a:effectLst/>
              <a:uLnTx/>
              <a:uFillTx/>
              <a:latin typeface="Calibri Light"/>
              <a:ea typeface="+mn-ea"/>
              <a:cs typeface="Arial"/>
            </a:rPr>
            <a:t>At få drøftet og aftalt handlinger, der kan bidrage til arbejdet med at skabe gode børne- og ungeliv.</a:t>
          </a:r>
        </a:p>
      </dgm:t>
    </dgm:pt>
    <dgm:pt modelId="{B3560730-9014-4D9D-822C-4C153F8CAD01}" type="sibTrans" cxnId="{B2AC3AEE-F3CA-49A9-A921-209E7346DD43}">
      <dgm:prSet/>
      <dgm:spPr/>
      <dgm:t>
        <a:bodyPr/>
        <a:lstStyle/>
        <a:p>
          <a:endParaRPr lang="en-US"/>
        </a:p>
      </dgm:t>
    </dgm:pt>
    <dgm:pt modelId="{76D632A4-1813-43B9-9066-B21A104ADEA5}" type="parTrans" cxnId="{B2AC3AEE-F3CA-49A9-A921-209E7346DD43}">
      <dgm:prSet/>
      <dgm:spPr/>
      <dgm:t>
        <a:bodyPr/>
        <a:lstStyle/>
        <a:p>
          <a:endParaRPr lang="en-US"/>
        </a:p>
      </dgm:t>
    </dgm:pt>
    <dgm:pt modelId="{0B5A47FF-C3F7-40A1-BE61-89CA4EF1C469}" type="pres">
      <dgm:prSet presAssocID="{FFC8A8D7-6C15-4475-8E48-5C3A55357CA9}" presName="root" presStyleCnt="0">
        <dgm:presLayoutVars>
          <dgm:dir/>
          <dgm:resizeHandles val="exact"/>
        </dgm:presLayoutVars>
      </dgm:prSet>
      <dgm:spPr/>
    </dgm:pt>
    <dgm:pt modelId="{E74A167D-9CF6-4A8C-A678-DB5885D210B2}" type="pres">
      <dgm:prSet presAssocID="{34FC76C6-9523-42EA-A0DC-8A119C7592EE}" presName="compNode" presStyleCnt="0"/>
      <dgm:spPr/>
    </dgm:pt>
    <dgm:pt modelId="{C5EC966A-8E5D-4EF3-97C2-4EEB2F382FCE}" type="pres">
      <dgm:prSet presAssocID="{34FC76C6-9523-42EA-A0DC-8A119C7592EE}" presName="bgRect" presStyleLbl="bgShp" presStyleIdx="0" presStyleCnt="3"/>
      <dgm:spPr/>
    </dgm:pt>
    <dgm:pt modelId="{924F661C-03FD-4ACC-B234-3FD01E2D35F4}" type="pres">
      <dgm:prSet presAssocID="{34FC76C6-9523-42EA-A0DC-8A119C7592E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3C224339-65F0-4023-BC47-1914E39E44EA}" type="pres">
      <dgm:prSet presAssocID="{34FC76C6-9523-42EA-A0DC-8A119C7592EE}" presName="spaceRect" presStyleCnt="0"/>
      <dgm:spPr/>
    </dgm:pt>
    <dgm:pt modelId="{8AA96F1D-76D8-4E6C-B8D0-4A3727E9D723}" type="pres">
      <dgm:prSet presAssocID="{34FC76C6-9523-42EA-A0DC-8A119C7592EE}" presName="parTx" presStyleLbl="revTx" presStyleIdx="0" presStyleCnt="3">
        <dgm:presLayoutVars>
          <dgm:chMax val="0"/>
          <dgm:chPref val="0"/>
        </dgm:presLayoutVars>
      </dgm:prSet>
      <dgm:spPr/>
    </dgm:pt>
    <dgm:pt modelId="{0A3AE01E-138F-4771-BC5B-001C73D5F132}" type="pres">
      <dgm:prSet presAssocID="{D22E9670-A739-4DB2-A94D-EC3FAF5FD3E8}" presName="sibTrans" presStyleCnt="0"/>
      <dgm:spPr/>
    </dgm:pt>
    <dgm:pt modelId="{D71F99F5-2A08-47E9-B7D8-FAF181D61052}" type="pres">
      <dgm:prSet presAssocID="{2758D8B5-326A-489E-87E0-A074CBEF1224}" presName="compNode" presStyleCnt="0"/>
      <dgm:spPr/>
    </dgm:pt>
    <dgm:pt modelId="{D792DC4C-087C-48CB-8CD4-4989E1666B87}" type="pres">
      <dgm:prSet presAssocID="{2758D8B5-326A-489E-87E0-A074CBEF1224}" presName="bgRect" presStyleLbl="bgShp" presStyleIdx="1" presStyleCnt="3"/>
      <dgm:spPr/>
    </dgm:pt>
    <dgm:pt modelId="{7A8738F9-5EBC-46E6-98A6-0F62717398DE}" type="pres">
      <dgm:prSet presAssocID="{2758D8B5-326A-489E-87E0-A074CBEF122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dge med massiv udfyldning"/>
        </a:ext>
      </dgm:extLst>
    </dgm:pt>
    <dgm:pt modelId="{D56327C5-749B-4910-9150-ACD2B4FBEB67}" type="pres">
      <dgm:prSet presAssocID="{2758D8B5-326A-489E-87E0-A074CBEF1224}" presName="spaceRect" presStyleCnt="0"/>
      <dgm:spPr/>
    </dgm:pt>
    <dgm:pt modelId="{D0248DA4-FFA2-48FC-946D-9418654BCC9B}" type="pres">
      <dgm:prSet presAssocID="{2758D8B5-326A-489E-87E0-A074CBEF1224}" presName="parTx" presStyleLbl="revTx" presStyleIdx="1" presStyleCnt="3">
        <dgm:presLayoutVars>
          <dgm:chMax val="0"/>
          <dgm:chPref val="0"/>
        </dgm:presLayoutVars>
      </dgm:prSet>
      <dgm:spPr>
        <a:prstGeom prst="roundRect">
          <a:avLst/>
        </a:prstGeom>
      </dgm:spPr>
    </dgm:pt>
    <dgm:pt modelId="{E25C65C7-F083-402E-8A7E-4019B06EE806}" type="pres">
      <dgm:prSet presAssocID="{7456BB65-5345-4078-98A9-C11CC8500E64}" presName="sibTrans" presStyleCnt="0"/>
      <dgm:spPr/>
    </dgm:pt>
    <dgm:pt modelId="{500F4C62-9D0A-47BB-8FE5-8F8ED0C43B26}" type="pres">
      <dgm:prSet presAssocID="{124B229B-C511-4848-85D5-BB3A6D86DBEC}" presName="compNode" presStyleCnt="0"/>
      <dgm:spPr/>
    </dgm:pt>
    <dgm:pt modelId="{BB9F36F3-E207-474B-A80A-2DE234B865FB}" type="pres">
      <dgm:prSet presAssocID="{124B229B-C511-4848-85D5-BB3A6D86DBEC}" presName="bgRect" presStyleLbl="bgShp" presStyleIdx="2" presStyleCnt="3" custLinFactNeighborX="13093" custLinFactNeighborY="9651"/>
      <dgm:spPr/>
    </dgm:pt>
    <dgm:pt modelId="{33DC8362-50D9-4709-BE16-F46A382787D7}" type="pres">
      <dgm:prSet presAssocID="{124B229B-C511-4848-85D5-BB3A6D86DBE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dge 3 med massiv udfyldning"/>
        </a:ext>
      </dgm:extLst>
    </dgm:pt>
    <dgm:pt modelId="{0D4DD118-1EF2-4FAE-B885-68F8AAF3497A}" type="pres">
      <dgm:prSet presAssocID="{124B229B-C511-4848-85D5-BB3A6D86DBEC}" presName="spaceRect" presStyleCnt="0"/>
      <dgm:spPr/>
    </dgm:pt>
    <dgm:pt modelId="{0751027A-C5CB-41C6-8A8E-976EF91116D8}" type="pres">
      <dgm:prSet presAssocID="{124B229B-C511-4848-85D5-BB3A6D86DBEC}" presName="parTx" presStyleLbl="revTx" presStyleIdx="2" presStyleCnt="3">
        <dgm:presLayoutVars>
          <dgm:chMax val="0"/>
          <dgm:chPref val="0"/>
        </dgm:presLayoutVars>
      </dgm:prSet>
      <dgm:spPr/>
    </dgm:pt>
  </dgm:ptLst>
  <dgm:cxnLst>
    <dgm:cxn modelId="{25BD850C-3FCB-4B59-B5C8-CBC37C559908}" type="presOf" srcId="{34FC76C6-9523-42EA-A0DC-8A119C7592EE}" destId="{8AA96F1D-76D8-4E6C-B8D0-4A3727E9D723}" srcOrd="0" destOrd="0" presId="urn:microsoft.com/office/officeart/2018/2/layout/IconVerticalSolidList"/>
    <dgm:cxn modelId="{854AD122-294F-4C8A-A003-8689B1043D8D}" srcId="{FFC8A8D7-6C15-4475-8E48-5C3A55357CA9}" destId="{34FC76C6-9523-42EA-A0DC-8A119C7592EE}" srcOrd="0" destOrd="0" parTransId="{5C4B0ACC-4DC8-448E-9570-D2EADE3A6921}" sibTransId="{D22E9670-A739-4DB2-A94D-EC3FAF5FD3E8}"/>
    <dgm:cxn modelId="{E36C3E6D-B1C0-4924-A997-3122F49DEAEF}" srcId="{FFC8A8D7-6C15-4475-8E48-5C3A55357CA9}" destId="{2758D8B5-326A-489E-87E0-A074CBEF1224}" srcOrd="1" destOrd="0" parTransId="{DA54D35C-3690-42F6-BC7C-BCB99640FD5E}" sibTransId="{7456BB65-5345-4078-98A9-C11CC8500E64}"/>
    <dgm:cxn modelId="{3DDA4850-80BC-4F97-A2FB-63BA3D307474}" type="presOf" srcId="{FFC8A8D7-6C15-4475-8E48-5C3A55357CA9}" destId="{0B5A47FF-C3F7-40A1-BE61-89CA4EF1C469}" srcOrd="0" destOrd="0" presId="urn:microsoft.com/office/officeart/2018/2/layout/IconVerticalSolidList"/>
    <dgm:cxn modelId="{0F99B99B-F3AE-48D4-A1C3-474BA283FD39}" type="presOf" srcId="{124B229B-C511-4848-85D5-BB3A6D86DBEC}" destId="{0751027A-C5CB-41C6-8A8E-976EF91116D8}" srcOrd="0" destOrd="0" presId="urn:microsoft.com/office/officeart/2018/2/layout/IconVerticalSolidList"/>
    <dgm:cxn modelId="{84B953BA-DE17-4257-BEB3-940692D112CC}" type="presOf" srcId="{2758D8B5-326A-489E-87E0-A074CBEF1224}" destId="{D0248DA4-FFA2-48FC-946D-9418654BCC9B}" srcOrd="0" destOrd="0" presId="urn:microsoft.com/office/officeart/2018/2/layout/IconVerticalSolidList"/>
    <dgm:cxn modelId="{B2AC3AEE-F3CA-49A9-A921-209E7346DD43}" srcId="{FFC8A8D7-6C15-4475-8E48-5C3A55357CA9}" destId="{124B229B-C511-4848-85D5-BB3A6D86DBEC}" srcOrd="2" destOrd="0" parTransId="{76D632A4-1813-43B9-9066-B21A104ADEA5}" sibTransId="{B3560730-9014-4D9D-822C-4C153F8CAD01}"/>
    <dgm:cxn modelId="{C31FCD0A-306D-4C62-BDED-2B89E7C0D453}" type="presParOf" srcId="{0B5A47FF-C3F7-40A1-BE61-89CA4EF1C469}" destId="{E74A167D-9CF6-4A8C-A678-DB5885D210B2}" srcOrd="0" destOrd="0" presId="urn:microsoft.com/office/officeart/2018/2/layout/IconVerticalSolidList"/>
    <dgm:cxn modelId="{3491F6E1-B062-4FCB-B9AA-F4773A9B57D2}" type="presParOf" srcId="{E74A167D-9CF6-4A8C-A678-DB5885D210B2}" destId="{C5EC966A-8E5D-4EF3-97C2-4EEB2F382FCE}" srcOrd="0" destOrd="0" presId="urn:microsoft.com/office/officeart/2018/2/layout/IconVerticalSolidList"/>
    <dgm:cxn modelId="{14F1AD81-0CAF-4C52-9A56-BD1D05CE2D14}" type="presParOf" srcId="{E74A167D-9CF6-4A8C-A678-DB5885D210B2}" destId="{924F661C-03FD-4ACC-B234-3FD01E2D35F4}" srcOrd="1" destOrd="0" presId="urn:microsoft.com/office/officeart/2018/2/layout/IconVerticalSolidList"/>
    <dgm:cxn modelId="{2AEB0119-69E2-4C15-BA32-21C736A97032}" type="presParOf" srcId="{E74A167D-9CF6-4A8C-A678-DB5885D210B2}" destId="{3C224339-65F0-4023-BC47-1914E39E44EA}" srcOrd="2" destOrd="0" presId="urn:microsoft.com/office/officeart/2018/2/layout/IconVerticalSolidList"/>
    <dgm:cxn modelId="{34F848DB-CDED-4E6E-98C5-4F3F953B4470}" type="presParOf" srcId="{E74A167D-9CF6-4A8C-A678-DB5885D210B2}" destId="{8AA96F1D-76D8-4E6C-B8D0-4A3727E9D723}" srcOrd="3" destOrd="0" presId="urn:microsoft.com/office/officeart/2018/2/layout/IconVerticalSolidList"/>
    <dgm:cxn modelId="{619BFC9C-A84F-4946-AF85-7FC7F51FEE0E}" type="presParOf" srcId="{0B5A47FF-C3F7-40A1-BE61-89CA4EF1C469}" destId="{0A3AE01E-138F-4771-BC5B-001C73D5F132}" srcOrd="1" destOrd="0" presId="urn:microsoft.com/office/officeart/2018/2/layout/IconVerticalSolidList"/>
    <dgm:cxn modelId="{AAFD0761-4787-4F9D-B4B8-7CC6E845EDFE}" type="presParOf" srcId="{0B5A47FF-C3F7-40A1-BE61-89CA4EF1C469}" destId="{D71F99F5-2A08-47E9-B7D8-FAF181D61052}" srcOrd="2" destOrd="0" presId="urn:microsoft.com/office/officeart/2018/2/layout/IconVerticalSolidList"/>
    <dgm:cxn modelId="{7B8C1B8C-97CC-4678-A59C-1316ED0F6C11}" type="presParOf" srcId="{D71F99F5-2A08-47E9-B7D8-FAF181D61052}" destId="{D792DC4C-087C-48CB-8CD4-4989E1666B87}" srcOrd="0" destOrd="0" presId="urn:microsoft.com/office/officeart/2018/2/layout/IconVerticalSolidList"/>
    <dgm:cxn modelId="{2EA50FC2-7B6F-443C-AAD0-558DEDA21C7E}" type="presParOf" srcId="{D71F99F5-2A08-47E9-B7D8-FAF181D61052}" destId="{7A8738F9-5EBC-46E6-98A6-0F62717398DE}" srcOrd="1" destOrd="0" presId="urn:microsoft.com/office/officeart/2018/2/layout/IconVerticalSolidList"/>
    <dgm:cxn modelId="{9A0192AF-FC71-49C8-AC9A-116D707F96F4}" type="presParOf" srcId="{D71F99F5-2A08-47E9-B7D8-FAF181D61052}" destId="{D56327C5-749B-4910-9150-ACD2B4FBEB67}" srcOrd="2" destOrd="0" presId="urn:microsoft.com/office/officeart/2018/2/layout/IconVerticalSolidList"/>
    <dgm:cxn modelId="{229AB3AA-4C54-4DF2-90BA-E21631B36412}" type="presParOf" srcId="{D71F99F5-2A08-47E9-B7D8-FAF181D61052}" destId="{D0248DA4-FFA2-48FC-946D-9418654BCC9B}" srcOrd="3" destOrd="0" presId="urn:microsoft.com/office/officeart/2018/2/layout/IconVerticalSolidList"/>
    <dgm:cxn modelId="{95859714-5F3B-402B-95AC-A210D565AC69}" type="presParOf" srcId="{0B5A47FF-C3F7-40A1-BE61-89CA4EF1C469}" destId="{E25C65C7-F083-402E-8A7E-4019B06EE806}" srcOrd="3" destOrd="0" presId="urn:microsoft.com/office/officeart/2018/2/layout/IconVerticalSolidList"/>
    <dgm:cxn modelId="{9AD61AF3-83F1-4F79-8584-2E270DA60BA2}" type="presParOf" srcId="{0B5A47FF-C3F7-40A1-BE61-89CA4EF1C469}" destId="{500F4C62-9D0A-47BB-8FE5-8F8ED0C43B26}" srcOrd="4" destOrd="0" presId="urn:microsoft.com/office/officeart/2018/2/layout/IconVerticalSolidList"/>
    <dgm:cxn modelId="{7EAC6DED-0D4D-4B01-9493-40A8F8CA1007}" type="presParOf" srcId="{500F4C62-9D0A-47BB-8FE5-8F8ED0C43B26}" destId="{BB9F36F3-E207-474B-A80A-2DE234B865FB}" srcOrd="0" destOrd="0" presId="urn:microsoft.com/office/officeart/2018/2/layout/IconVerticalSolidList"/>
    <dgm:cxn modelId="{343E4C91-AF64-4AF1-978A-5F0800A7D4A1}" type="presParOf" srcId="{500F4C62-9D0A-47BB-8FE5-8F8ED0C43B26}" destId="{33DC8362-50D9-4709-BE16-F46A382787D7}" srcOrd="1" destOrd="0" presId="urn:microsoft.com/office/officeart/2018/2/layout/IconVerticalSolidList"/>
    <dgm:cxn modelId="{2E2C743E-0F05-485A-8532-3D1F559EB51A}" type="presParOf" srcId="{500F4C62-9D0A-47BB-8FE5-8F8ED0C43B26}" destId="{0D4DD118-1EF2-4FAE-B885-68F8AAF3497A}" srcOrd="2" destOrd="0" presId="urn:microsoft.com/office/officeart/2018/2/layout/IconVerticalSolidList"/>
    <dgm:cxn modelId="{0453F3A7-2ECC-46B7-8B4B-D66C3FF06403}" type="presParOf" srcId="{500F4C62-9D0A-47BB-8FE5-8F8ED0C43B26}" destId="{0751027A-C5CB-41C6-8A8E-976EF91116D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C966A-8E5D-4EF3-97C2-4EEB2F382FCE}">
      <dsp:nvSpPr>
        <dsp:cNvPr id="0" name=""/>
        <dsp:cNvSpPr/>
      </dsp:nvSpPr>
      <dsp:spPr>
        <a:xfrm>
          <a:off x="0" y="507"/>
          <a:ext cx="8292305" cy="118792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24F661C-03FD-4ACC-B234-3FD01E2D35F4}">
      <dsp:nvSpPr>
        <dsp:cNvPr id="0" name=""/>
        <dsp:cNvSpPr/>
      </dsp:nvSpPr>
      <dsp:spPr>
        <a:xfrm>
          <a:off x="359348" y="267791"/>
          <a:ext cx="653360" cy="6533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AA96F1D-76D8-4E6C-B8D0-4A3727E9D723}">
      <dsp:nvSpPr>
        <dsp:cNvPr id="0" name=""/>
        <dsp:cNvSpPr/>
      </dsp:nvSpPr>
      <dsp:spPr>
        <a:xfrm>
          <a:off x="1372056" y="507"/>
          <a:ext cx="6920248" cy="1187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22" tIns="125722" rIns="125722" bIns="125722" numCol="1" spcCol="1270" anchor="ctr" anchorCtr="0">
          <a:noAutofit/>
        </a:bodyPr>
        <a:lstStyle/>
        <a:p>
          <a:pPr marL="0" lvl="0" indent="0" algn="l" defTabSz="711200">
            <a:lnSpc>
              <a:spcPct val="100000"/>
            </a:lnSpc>
            <a:spcBef>
              <a:spcPct val="0"/>
            </a:spcBef>
            <a:spcAft>
              <a:spcPct val="35000"/>
            </a:spcAft>
            <a:buNone/>
          </a:pPr>
          <a:r>
            <a:rPr kumimoji="0" lang="da-DK" sz="1600" b="1" i="0" u="none" strike="noStrike" kern="1200" cap="none" spc="0" normalizeH="0" baseline="0" noProof="0">
              <a:effectLst/>
              <a:uLnTx/>
              <a:uFillTx/>
              <a:latin typeface="Calibri Light"/>
              <a:ea typeface="+mn-ea"/>
              <a:cs typeface="Arial"/>
            </a:rPr>
            <a:t>Børne- og ungesyn: </a:t>
          </a:r>
          <a:r>
            <a:rPr kumimoji="0" lang="da-DK" sz="1600" b="0" i="0" u="none" strike="noStrike" kern="1200" cap="none" spc="0" normalizeH="0" baseline="0" noProof="0">
              <a:effectLst/>
              <a:uLnTx/>
              <a:uFillTx/>
              <a:latin typeface="Calibri Light"/>
              <a:ea typeface="+mn-ea"/>
              <a:cs typeface="Arial"/>
            </a:rPr>
            <a:t>At få viden om vores fælles børne- og ungesyn og hvad det betyder for jer i jeres arbejde for og med børn og unge.</a:t>
          </a:r>
          <a:endParaRPr lang="en-US" sz="1600" kern="1200">
            <a:latin typeface="Calibri Light"/>
            <a:cs typeface="Arial"/>
          </a:endParaRPr>
        </a:p>
      </dsp:txBody>
      <dsp:txXfrm>
        <a:off x="1372056" y="507"/>
        <a:ext cx="6920248" cy="1187927"/>
      </dsp:txXfrm>
    </dsp:sp>
    <dsp:sp modelId="{D792DC4C-087C-48CB-8CD4-4989E1666B87}">
      <dsp:nvSpPr>
        <dsp:cNvPr id="0" name=""/>
        <dsp:cNvSpPr/>
      </dsp:nvSpPr>
      <dsp:spPr>
        <a:xfrm>
          <a:off x="0" y="1485416"/>
          <a:ext cx="8292305" cy="118792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A8738F9-5EBC-46E6-98A6-0F62717398DE}">
      <dsp:nvSpPr>
        <dsp:cNvPr id="0" name=""/>
        <dsp:cNvSpPr/>
      </dsp:nvSpPr>
      <dsp:spPr>
        <a:xfrm>
          <a:off x="359348" y="1752700"/>
          <a:ext cx="653360" cy="6533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0248DA4-FFA2-48FC-946D-9418654BCC9B}">
      <dsp:nvSpPr>
        <dsp:cNvPr id="0" name=""/>
        <dsp:cNvSpPr/>
      </dsp:nvSpPr>
      <dsp:spPr>
        <a:xfrm>
          <a:off x="1372056" y="1485416"/>
          <a:ext cx="6920248" cy="1187927"/>
        </a:xfrm>
        <a:prstGeom prst="round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22" tIns="125722" rIns="125722" bIns="125722" numCol="1" spcCol="1270" anchor="ctr" anchorCtr="0">
          <a:noAutofit/>
        </a:bodyPr>
        <a:lstStyle/>
        <a:p>
          <a:pPr marL="0" lvl="0" indent="0" algn="l" defTabSz="711200">
            <a:lnSpc>
              <a:spcPct val="100000"/>
            </a:lnSpc>
            <a:spcBef>
              <a:spcPct val="0"/>
            </a:spcBef>
            <a:spcAft>
              <a:spcPct val="35000"/>
            </a:spcAft>
            <a:buNone/>
          </a:pPr>
          <a:r>
            <a:rPr lang="da-DK" sz="1600" b="1" kern="1200">
              <a:latin typeface="Calibri Light"/>
              <a:cs typeface="Arial"/>
            </a:rPr>
            <a:t>Pejlemærker</a:t>
          </a:r>
          <a:r>
            <a:rPr lang="da-DK" sz="1600" kern="1200">
              <a:latin typeface="Calibri Light"/>
              <a:cs typeface="Arial"/>
            </a:rPr>
            <a:t>: At få sat ord på tegn hos børn og unge vi kan se efter, når vi er på vej til at lykkes.</a:t>
          </a:r>
        </a:p>
      </dsp:txBody>
      <dsp:txXfrm>
        <a:off x="1430046" y="1543406"/>
        <a:ext cx="6804268" cy="1071947"/>
      </dsp:txXfrm>
    </dsp:sp>
    <dsp:sp modelId="{BB9F36F3-E207-474B-A80A-2DE234B865FB}">
      <dsp:nvSpPr>
        <dsp:cNvPr id="0" name=""/>
        <dsp:cNvSpPr/>
      </dsp:nvSpPr>
      <dsp:spPr>
        <a:xfrm>
          <a:off x="0" y="2970833"/>
          <a:ext cx="8292305" cy="118792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3DC8362-50D9-4709-BE16-F46A382787D7}">
      <dsp:nvSpPr>
        <dsp:cNvPr id="0" name=""/>
        <dsp:cNvSpPr/>
      </dsp:nvSpPr>
      <dsp:spPr>
        <a:xfrm>
          <a:off x="359348" y="3237609"/>
          <a:ext cx="653360" cy="6533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751027A-C5CB-41C6-8A8E-976EF91116D8}">
      <dsp:nvSpPr>
        <dsp:cNvPr id="0" name=""/>
        <dsp:cNvSpPr/>
      </dsp:nvSpPr>
      <dsp:spPr>
        <a:xfrm>
          <a:off x="1372056" y="3117438"/>
          <a:ext cx="6920248" cy="893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22" tIns="125722" rIns="125722" bIns="125722" numCol="1" spcCol="1270" anchor="b" anchorCtr="0">
          <a:noAutofit/>
        </a:bodyPr>
        <a:lstStyle/>
        <a:p>
          <a:pPr marL="0" lvl="0" indent="0" algn="l" defTabSz="711200">
            <a:lnSpc>
              <a:spcPct val="100000"/>
            </a:lnSpc>
            <a:spcBef>
              <a:spcPct val="0"/>
            </a:spcBef>
            <a:spcAft>
              <a:spcPct val="35000"/>
            </a:spcAft>
            <a:buNone/>
          </a:pPr>
          <a:r>
            <a:rPr kumimoji="0" lang="da-DK" sz="1600" b="1" i="0" u="none" strike="noStrike" kern="1200" cap="none" spc="0" normalizeH="0" baseline="0" noProof="0">
              <a:effectLst/>
              <a:uLnTx/>
              <a:uFillTx/>
              <a:latin typeface="Calibri Light"/>
              <a:ea typeface="+mn-ea"/>
              <a:cs typeface="Arial"/>
            </a:rPr>
            <a:t>Handlinger: </a:t>
          </a:r>
          <a:r>
            <a:rPr kumimoji="0" lang="da-DK" sz="1600" b="0" i="0" u="none" strike="noStrike" kern="1200" cap="none" spc="0" normalizeH="0" baseline="0" noProof="0">
              <a:effectLst/>
              <a:uLnTx/>
              <a:uFillTx/>
              <a:latin typeface="Calibri Light"/>
              <a:ea typeface="+mn-ea"/>
              <a:cs typeface="Arial"/>
            </a:rPr>
            <a:t>At få drøftet og aftalt handlinger, som kan bidrage til arbejdet med at skabe gode børne- og ungeliv. </a:t>
          </a:r>
        </a:p>
      </dsp:txBody>
      <dsp:txXfrm>
        <a:off x="1372056" y="3117438"/>
        <a:ext cx="6920248" cy="8937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C966A-8E5D-4EF3-97C2-4EEB2F382FCE}">
      <dsp:nvSpPr>
        <dsp:cNvPr id="0" name=""/>
        <dsp:cNvSpPr/>
      </dsp:nvSpPr>
      <dsp:spPr>
        <a:xfrm>
          <a:off x="0" y="507"/>
          <a:ext cx="8292305" cy="118792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24F661C-03FD-4ACC-B234-3FD01E2D35F4}">
      <dsp:nvSpPr>
        <dsp:cNvPr id="0" name=""/>
        <dsp:cNvSpPr/>
      </dsp:nvSpPr>
      <dsp:spPr>
        <a:xfrm>
          <a:off x="359348" y="267791"/>
          <a:ext cx="653360" cy="6533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AA96F1D-76D8-4E6C-B8D0-4A3727E9D723}">
      <dsp:nvSpPr>
        <dsp:cNvPr id="0" name=""/>
        <dsp:cNvSpPr/>
      </dsp:nvSpPr>
      <dsp:spPr>
        <a:xfrm>
          <a:off x="1372056" y="507"/>
          <a:ext cx="6920248" cy="1187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22" tIns="125722" rIns="125722" bIns="125722" numCol="1" spcCol="1270" anchor="ctr" anchorCtr="0">
          <a:noAutofit/>
        </a:bodyPr>
        <a:lstStyle/>
        <a:p>
          <a:pPr marL="0" lvl="0" indent="0" algn="l" defTabSz="711200">
            <a:lnSpc>
              <a:spcPct val="100000"/>
            </a:lnSpc>
            <a:spcBef>
              <a:spcPct val="0"/>
            </a:spcBef>
            <a:spcAft>
              <a:spcPct val="35000"/>
            </a:spcAft>
            <a:buNone/>
          </a:pPr>
          <a:r>
            <a:rPr kumimoji="0" lang="da-DK" sz="1600" b="1" i="0" u="none" strike="noStrike" kern="1200" cap="none" spc="0" normalizeH="0" baseline="0" noProof="0">
              <a:effectLst/>
              <a:uLnTx/>
              <a:uFillTx/>
              <a:latin typeface="Calibri Light"/>
              <a:ea typeface="+mn-ea"/>
              <a:cs typeface="Arial"/>
            </a:rPr>
            <a:t>Børne- og ungesyn: </a:t>
          </a:r>
          <a:r>
            <a:rPr kumimoji="0" lang="da-DK" sz="1600" b="0" i="0" u="none" strike="noStrike" kern="1200" cap="none" spc="0" normalizeH="0" baseline="0" noProof="0">
              <a:effectLst/>
              <a:uLnTx/>
              <a:uFillTx/>
              <a:latin typeface="Calibri Light"/>
              <a:ea typeface="+mn-ea"/>
              <a:cs typeface="Arial"/>
            </a:rPr>
            <a:t>At få viden om vores fælles børne- og ungesyn og hvad det betyder for jer i jeres arbejde for og med børn og unge.</a:t>
          </a:r>
          <a:endParaRPr lang="en-US" sz="1600" kern="1200">
            <a:latin typeface="Calibri Light"/>
            <a:cs typeface="Arial"/>
          </a:endParaRPr>
        </a:p>
      </dsp:txBody>
      <dsp:txXfrm>
        <a:off x="1372056" y="507"/>
        <a:ext cx="6920248" cy="1187927"/>
      </dsp:txXfrm>
    </dsp:sp>
    <dsp:sp modelId="{D792DC4C-087C-48CB-8CD4-4989E1666B87}">
      <dsp:nvSpPr>
        <dsp:cNvPr id="0" name=""/>
        <dsp:cNvSpPr/>
      </dsp:nvSpPr>
      <dsp:spPr>
        <a:xfrm>
          <a:off x="0" y="1485416"/>
          <a:ext cx="8292305" cy="118792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A8738F9-5EBC-46E6-98A6-0F62717398DE}">
      <dsp:nvSpPr>
        <dsp:cNvPr id="0" name=""/>
        <dsp:cNvSpPr/>
      </dsp:nvSpPr>
      <dsp:spPr>
        <a:xfrm>
          <a:off x="359348" y="1752700"/>
          <a:ext cx="653360" cy="6533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0248DA4-FFA2-48FC-946D-9418654BCC9B}">
      <dsp:nvSpPr>
        <dsp:cNvPr id="0" name=""/>
        <dsp:cNvSpPr/>
      </dsp:nvSpPr>
      <dsp:spPr>
        <a:xfrm>
          <a:off x="1372056" y="1485416"/>
          <a:ext cx="6920248" cy="1187927"/>
        </a:xfrm>
        <a:prstGeom prst="round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22" tIns="125722" rIns="125722" bIns="125722" numCol="1" spcCol="1270" anchor="ctr" anchorCtr="0">
          <a:noAutofit/>
        </a:bodyPr>
        <a:lstStyle/>
        <a:p>
          <a:pPr marL="0" lvl="0" indent="0" algn="l" defTabSz="711200">
            <a:lnSpc>
              <a:spcPct val="100000"/>
            </a:lnSpc>
            <a:spcBef>
              <a:spcPct val="0"/>
            </a:spcBef>
            <a:spcAft>
              <a:spcPct val="35000"/>
            </a:spcAft>
            <a:buNone/>
          </a:pPr>
          <a:r>
            <a:rPr lang="da-DK" sz="1600" b="1" kern="1200">
              <a:latin typeface="Calibri Light"/>
              <a:cs typeface="Arial"/>
            </a:rPr>
            <a:t>Pejlemærker: </a:t>
          </a:r>
          <a:r>
            <a:rPr lang="da-DK" sz="1600" kern="1200">
              <a:latin typeface="Calibri Light"/>
              <a:cs typeface="Arial"/>
            </a:rPr>
            <a:t>At få sat ord på tegn hos børn og unge vi kan se efter, når vi er på vej til at lykkes</a:t>
          </a:r>
        </a:p>
      </dsp:txBody>
      <dsp:txXfrm>
        <a:off x="1430046" y="1543406"/>
        <a:ext cx="6804268" cy="1071947"/>
      </dsp:txXfrm>
    </dsp:sp>
    <dsp:sp modelId="{BB9F36F3-E207-474B-A80A-2DE234B865FB}">
      <dsp:nvSpPr>
        <dsp:cNvPr id="0" name=""/>
        <dsp:cNvSpPr/>
      </dsp:nvSpPr>
      <dsp:spPr>
        <a:xfrm>
          <a:off x="0" y="2970833"/>
          <a:ext cx="8292305" cy="118792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3DC8362-50D9-4709-BE16-F46A382787D7}">
      <dsp:nvSpPr>
        <dsp:cNvPr id="0" name=""/>
        <dsp:cNvSpPr/>
      </dsp:nvSpPr>
      <dsp:spPr>
        <a:xfrm>
          <a:off x="359348" y="3237609"/>
          <a:ext cx="653360" cy="6533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751027A-C5CB-41C6-8A8E-976EF91116D8}">
      <dsp:nvSpPr>
        <dsp:cNvPr id="0" name=""/>
        <dsp:cNvSpPr/>
      </dsp:nvSpPr>
      <dsp:spPr>
        <a:xfrm>
          <a:off x="1372056" y="2970326"/>
          <a:ext cx="6920248" cy="1187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22" tIns="125722" rIns="125722" bIns="125722" numCol="1" spcCol="1270" anchor="ctr" anchorCtr="0">
          <a:noAutofit/>
        </a:bodyPr>
        <a:lstStyle/>
        <a:p>
          <a:pPr marL="0" lvl="0" indent="0" algn="l" defTabSz="711200">
            <a:lnSpc>
              <a:spcPct val="100000"/>
            </a:lnSpc>
            <a:spcBef>
              <a:spcPct val="0"/>
            </a:spcBef>
            <a:spcAft>
              <a:spcPct val="35000"/>
            </a:spcAft>
            <a:buNone/>
          </a:pPr>
          <a:r>
            <a:rPr kumimoji="0" lang="da-DK" sz="1600" b="1" i="0" u="none" strike="noStrike" kern="1200" cap="none" spc="0" normalizeH="0" baseline="0" noProof="0">
              <a:effectLst/>
              <a:uLnTx/>
              <a:uFillTx/>
              <a:latin typeface="Calibri Light"/>
              <a:ea typeface="+mn-ea"/>
              <a:cs typeface="Arial"/>
            </a:rPr>
            <a:t>Handlinger: </a:t>
          </a:r>
          <a:r>
            <a:rPr kumimoji="0" lang="da-DK" sz="1600" b="0" i="0" u="none" strike="noStrike" kern="1200" cap="none" spc="0" normalizeH="0" baseline="0" noProof="0">
              <a:effectLst/>
              <a:uLnTx/>
              <a:uFillTx/>
              <a:latin typeface="Calibri Light"/>
              <a:ea typeface="+mn-ea"/>
              <a:cs typeface="Arial"/>
            </a:rPr>
            <a:t>At få drøftet og aftalt handlinger, der kan bidrage til arbejdet med at skabe gode børne- og ungeliv.</a:t>
          </a:r>
        </a:p>
      </dsp:txBody>
      <dsp:txXfrm>
        <a:off x="1372056" y="2970326"/>
        <a:ext cx="6920248" cy="118792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C72447FA-912B-4C7E-915A-8448D9B3186F}" type="datetimeFigureOut">
              <a:rPr lang="da-DK" smtClean="0"/>
              <a:t>02-02-2024</a:t>
            </a:fld>
            <a:endParaRPr lang="da-DK"/>
          </a:p>
        </p:txBody>
      </p:sp>
      <p:sp>
        <p:nvSpPr>
          <p:cNvPr id="4" name="Pladsholder til slidebillede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4EAFDFB7-DDB4-4D61-A83F-4EFADD4A70F8}" type="slidenum">
              <a:rPr lang="da-DK" smtClean="0"/>
              <a:t>‹nr.›</a:t>
            </a:fld>
            <a:endParaRPr lang="da-DK"/>
          </a:p>
        </p:txBody>
      </p:sp>
    </p:spTree>
    <p:extLst>
      <p:ext uri="{BB962C8B-B14F-4D97-AF65-F5344CB8AC3E}">
        <p14:creationId xmlns:p14="http://schemas.microsoft.com/office/powerpoint/2010/main" val="92664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arhus.dk/demokrati/planer-og-politikker/familier-boern-og-unge/boerne-og-ungepolitik-2023"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EAFDFB7-DDB4-4D61-A83F-4EFADD4A70F8}" type="slidenum">
              <a:rPr lang="da-DK" smtClean="0"/>
              <a:t>1</a:t>
            </a:fld>
            <a:endParaRPr lang="da-DK"/>
          </a:p>
        </p:txBody>
      </p:sp>
    </p:spTree>
    <p:extLst>
      <p:ext uri="{BB962C8B-B14F-4D97-AF65-F5344CB8AC3E}">
        <p14:creationId xmlns:p14="http://schemas.microsoft.com/office/powerpoint/2010/main" val="104950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cs typeface="Calibri"/>
              </a:rPr>
              <a:t>Til øvelse 2</a:t>
            </a:r>
            <a:endParaRPr lang="da-DK"/>
          </a:p>
          <a:p>
            <a:endParaRPr lang="da-DK"/>
          </a:p>
        </p:txBody>
      </p:sp>
      <p:sp>
        <p:nvSpPr>
          <p:cNvPr id="4" name="Pladsholder til slidenummer 3"/>
          <p:cNvSpPr>
            <a:spLocks noGrp="1"/>
          </p:cNvSpPr>
          <p:nvPr>
            <p:ph type="sldNum" sz="quarter" idx="5"/>
          </p:nvPr>
        </p:nvSpPr>
        <p:spPr/>
        <p:txBody>
          <a:bodyPr/>
          <a:lstStyle/>
          <a:p>
            <a:fld id="{4EAFDFB7-DDB4-4D61-A83F-4EFADD4A70F8}" type="slidenum">
              <a:rPr lang="da-DK" smtClean="0"/>
              <a:t>10</a:t>
            </a:fld>
            <a:endParaRPr lang="da-DK"/>
          </a:p>
        </p:txBody>
      </p:sp>
    </p:spTree>
    <p:extLst>
      <p:ext uri="{BB962C8B-B14F-4D97-AF65-F5344CB8AC3E}">
        <p14:creationId xmlns:p14="http://schemas.microsoft.com/office/powerpoint/2010/main" val="4001545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cs typeface="Calibri"/>
              </a:rPr>
              <a:t>Til </a:t>
            </a:r>
            <a:r>
              <a:rPr lang="en-US" err="1">
                <a:cs typeface="Calibri"/>
              </a:rPr>
              <a:t>øvelse</a:t>
            </a:r>
            <a:r>
              <a:rPr lang="en-US">
                <a:cs typeface="Calibri"/>
              </a:rPr>
              <a:t> 3</a:t>
            </a:r>
          </a:p>
          <a:p>
            <a:endParaRPr lang="en-US">
              <a:cs typeface="Calibri"/>
            </a:endParaRPr>
          </a:p>
          <a:p>
            <a:r>
              <a:rPr lang="en-US" err="1">
                <a:cs typeface="Calibri"/>
              </a:rPr>
              <a:t>Obs</a:t>
            </a:r>
            <a:r>
              <a:rPr lang="en-US">
                <a:cs typeface="Calibri"/>
              </a:rPr>
              <a:t>: I </a:t>
            </a:r>
            <a:r>
              <a:rPr lang="en-US" err="1">
                <a:cs typeface="Calibri"/>
              </a:rPr>
              <a:t>kan</a:t>
            </a:r>
            <a:r>
              <a:rPr lang="en-US">
                <a:cs typeface="Calibri"/>
              </a:rPr>
              <a:t> </a:t>
            </a:r>
            <a:r>
              <a:rPr lang="en-US" err="1">
                <a:cs typeface="Calibri"/>
              </a:rPr>
              <a:t>også</a:t>
            </a:r>
            <a:r>
              <a:rPr lang="en-US">
                <a:cs typeface="Calibri"/>
              </a:rPr>
              <a:t> </a:t>
            </a:r>
            <a:r>
              <a:rPr lang="en-US" err="1">
                <a:cs typeface="Calibri"/>
              </a:rPr>
              <a:t>printe</a:t>
            </a:r>
            <a:r>
              <a:rPr lang="en-US">
                <a:cs typeface="Calibri"/>
              </a:rPr>
              <a:t> </a:t>
            </a:r>
            <a:r>
              <a:rPr lang="en-US" err="1">
                <a:cs typeface="Calibri"/>
              </a:rPr>
              <a:t>dette</a:t>
            </a:r>
            <a:r>
              <a:rPr lang="en-US">
                <a:cs typeface="Calibri"/>
              </a:rPr>
              <a:t> slide </a:t>
            </a:r>
            <a:r>
              <a:rPr lang="en-US" err="1">
                <a:cs typeface="Calibri"/>
              </a:rPr>
              <a:t>i</a:t>
            </a:r>
            <a:r>
              <a:rPr lang="en-US">
                <a:cs typeface="Calibri"/>
              </a:rPr>
              <a:t> A3,</a:t>
            </a:r>
            <a:r>
              <a:rPr lang="da-DK">
                <a:cs typeface="Calibri"/>
              </a:rPr>
              <a:t> som ligger i en pdf-fil sammen med læringspakken. </a:t>
            </a:r>
            <a:endParaRPr lang="en-US">
              <a:cs typeface="Calibri"/>
            </a:endParaRPr>
          </a:p>
        </p:txBody>
      </p:sp>
      <p:sp>
        <p:nvSpPr>
          <p:cNvPr id="4" name="Pladsholder til slidenummer 3"/>
          <p:cNvSpPr>
            <a:spLocks noGrp="1"/>
          </p:cNvSpPr>
          <p:nvPr>
            <p:ph type="sldNum" sz="quarter" idx="5"/>
          </p:nvPr>
        </p:nvSpPr>
        <p:spPr/>
        <p:txBody>
          <a:bodyPr/>
          <a:lstStyle/>
          <a:p>
            <a:fld id="{4EAFDFB7-DDB4-4D61-A83F-4EFADD4A70F8}" type="slidenum">
              <a:rPr lang="da-DK" smtClean="0"/>
              <a:t>11</a:t>
            </a:fld>
            <a:endParaRPr lang="da-DK"/>
          </a:p>
        </p:txBody>
      </p:sp>
    </p:spTree>
    <p:extLst>
      <p:ext uri="{BB962C8B-B14F-4D97-AF65-F5344CB8AC3E}">
        <p14:creationId xmlns:p14="http://schemas.microsoft.com/office/powerpoint/2010/main" val="2966003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cs typeface="Calibri"/>
              </a:rPr>
              <a:t>Til </a:t>
            </a:r>
            <a:r>
              <a:rPr lang="en-US" err="1">
                <a:cs typeface="Calibri"/>
              </a:rPr>
              <a:t>øvelse</a:t>
            </a:r>
            <a:r>
              <a:rPr lang="en-US">
                <a:cs typeface="Calibri"/>
              </a:rPr>
              <a:t> 3</a:t>
            </a:r>
          </a:p>
          <a:p>
            <a:endParaRPr lang="en-US">
              <a:cs typeface="Calibri"/>
            </a:endParaRPr>
          </a:p>
          <a:p>
            <a:r>
              <a:rPr lang="en-US">
                <a:cs typeface="Calibri"/>
              </a:rPr>
              <a:t>Dette slide </a:t>
            </a:r>
            <a:r>
              <a:rPr lang="en-US" err="1">
                <a:cs typeface="Calibri"/>
              </a:rPr>
              <a:t>kan</a:t>
            </a:r>
            <a:r>
              <a:rPr lang="en-US">
                <a:cs typeface="Calibri"/>
              </a:rPr>
              <a:t> I </a:t>
            </a:r>
            <a:r>
              <a:rPr lang="en-US" err="1">
                <a:cs typeface="Calibri"/>
              </a:rPr>
              <a:t>bruge</a:t>
            </a:r>
            <a:r>
              <a:rPr lang="en-US">
                <a:cs typeface="Calibri"/>
              </a:rPr>
              <a:t>, </a:t>
            </a:r>
            <a:r>
              <a:rPr lang="en-US" err="1">
                <a:cs typeface="Calibri"/>
              </a:rPr>
              <a:t>hvis</a:t>
            </a:r>
            <a:r>
              <a:rPr lang="en-US">
                <a:cs typeface="Calibri"/>
              </a:rPr>
              <a:t> I </a:t>
            </a:r>
            <a:r>
              <a:rPr lang="en-US" err="1">
                <a:cs typeface="Calibri"/>
              </a:rPr>
              <a:t>har</a:t>
            </a:r>
            <a:r>
              <a:rPr lang="en-US">
                <a:cs typeface="Calibri"/>
              </a:rPr>
              <a:t> </a:t>
            </a:r>
            <a:r>
              <a:rPr lang="en-US" err="1">
                <a:cs typeface="Calibri"/>
              </a:rPr>
              <a:t>lyst</a:t>
            </a:r>
            <a:r>
              <a:rPr lang="en-US">
                <a:cs typeface="Calibri"/>
              </a:rPr>
              <a:t> </a:t>
            </a:r>
            <a:r>
              <a:rPr lang="en-US" err="1">
                <a:cs typeface="Calibri"/>
              </a:rPr>
              <a:t>til</a:t>
            </a:r>
            <a:r>
              <a:rPr lang="en-US">
                <a:cs typeface="Calibri"/>
              </a:rPr>
              <a:t> at et </a:t>
            </a:r>
            <a:r>
              <a:rPr lang="en-US" err="1">
                <a:cs typeface="Calibri"/>
              </a:rPr>
              <a:t>tema</a:t>
            </a:r>
            <a:r>
              <a:rPr lang="en-US">
                <a:cs typeface="Calibri"/>
              </a:rPr>
              <a:t> </a:t>
            </a:r>
            <a:r>
              <a:rPr lang="en-US" err="1">
                <a:cs typeface="Calibri"/>
              </a:rPr>
              <a:t>af</a:t>
            </a:r>
            <a:r>
              <a:rPr lang="en-US">
                <a:cs typeface="Calibri"/>
              </a:rPr>
              <a:t> </a:t>
            </a:r>
            <a:r>
              <a:rPr lang="en-US" err="1">
                <a:cs typeface="Calibri"/>
              </a:rPr>
              <a:t>gangen</a:t>
            </a:r>
            <a:r>
              <a:rPr lang="en-US">
                <a:cs typeface="Calibri"/>
              </a:rPr>
              <a:t> </a:t>
            </a:r>
            <a:r>
              <a:rPr lang="en-US" err="1">
                <a:cs typeface="Calibri"/>
              </a:rPr>
              <a:t>i</a:t>
            </a:r>
            <a:r>
              <a:rPr lang="en-US">
                <a:cs typeface="Calibri"/>
              </a:rPr>
              <a:t> </a:t>
            </a:r>
            <a:r>
              <a:rPr lang="en-US" err="1">
                <a:cs typeface="Calibri"/>
              </a:rPr>
              <a:t>øvelse</a:t>
            </a:r>
            <a:r>
              <a:rPr lang="en-US">
                <a:cs typeface="Calibri"/>
              </a:rPr>
              <a:t> 3. </a:t>
            </a:r>
          </a:p>
          <a:p>
            <a:endParaRPr lang="en-US">
              <a:cs typeface="Calibri"/>
            </a:endParaRPr>
          </a:p>
          <a:p>
            <a:r>
              <a:rPr lang="en-US" err="1"/>
              <a:t>Obs</a:t>
            </a:r>
            <a:r>
              <a:rPr lang="en-US"/>
              <a:t>: I </a:t>
            </a:r>
            <a:r>
              <a:rPr lang="en-US" err="1"/>
              <a:t>kan</a:t>
            </a:r>
            <a:r>
              <a:rPr lang="en-US"/>
              <a:t> </a:t>
            </a:r>
            <a:r>
              <a:rPr lang="en-US" err="1"/>
              <a:t>også</a:t>
            </a:r>
            <a:r>
              <a:rPr lang="en-US"/>
              <a:t> </a:t>
            </a:r>
            <a:r>
              <a:rPr lang="en-US" err="1"/>
              <a:t>printe</a:t>
            </a:r>
            <a:r>
              <a:rPr lang="en-US"/>
              <a:t> </a:t>
            </a:r>
            <a:r>
              <a:rPr lang="en-US" err="1"/>
              <a:t>dette</a:t>
            </a:r>
            <a:r>
              <a:rPr lang="en-US"/>
              <a:t> slide </a:t>
            </a:r>
            <a:r>
              <a:rPr lang="en-US" err="1"/>
              <a:t>i</a:t>
            </a:r>
            <a:r>
              <a:rPr lang="en-US"/>
              <a:t> A3,</a:t>
            </a:r>
            <a:r>
              <a:rPr lang="da-DK"/>
              <a:t> som ligger i en pdf-fil sammen med læringspakken. </a:t>
            </a:r>
            <a:endParaRPr lang="en-US"/>
          </a:p>
          <a:p>
            <a:endParaRPr lang="en-US">
              <a:cs typeface="Calibri"/>
            </a:endParaRPr>
          </a:p>
          <a:p>
            <a:endParaRPr lang="en-US">
              <a:cs typeface="Calibri"/>
            </a:endParaRPr>
          </a:p>
        </p:txBody>
      </p:sp>
      <p:sp>
        <p:nvSpPr>
          <p:cNvPr id="4" name="Pladsholder til slidenummer 3"/>
          <p:cNvSpPr>
            <a:spLocks noGrp="1"/>
          </p:cNvSpPr>
          <p:nvPr>
            <p:ph type="sldNum" sz="quarter" idx="5"/>
          </p:nvPr>
        </p:nvSpPr>
        <p:spPr/>
        <p:txBody>
          <a:bodyPr/>
          <a:lstStyle/>
          <a:p>
            <a:fld id="{4EAFDFB7-DDB4-4D61-A83F-4EFADD4A70F8}" type="slidenum">
              <a:rPr lang="da-DK" smtClean="0"/>
              <a:t>12</a:t>
            </a:fld>
            <a:endParaRPr lang="da-DK"/>
          </a:p>
        </p:txBody>
      </p:sp>
    </p:spTree>
    <p:extLst>
      <p:ext uri="{BB962C8B-B14F-4D97-AF65-F5344CB8AC3E}">
        <p14:creationId xmlns:p14="http://schemas.microsoft.com/office/powerpoint/2010/main" val="1661850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t>Til </a:t>
            </a:r>
            <a:r>
              <a:rPr lang="en-US" err="1"/>
              <a:t>øvelse</a:t>
            </a:r>
            <a:r>
              <a:rPr lang="en-US"/>
              <a:t> 3</a:t>
            </a:r>
          </a:p>
          <a:p>
            <a:endParaRPr lang="en-US"/>
          </a:p>
          <a:p>
            <a:r>
              <a:rPr lang="en-US"/>
              <a:t>Dette slide </a:t>
            </a:r>
            <a:r>
              <a:rPr lang="en-US" err="1"/>
              <a:t>kan</a:t>
            </a:r>
            <a:r>
              <a:rPr lang="en-US"/>
              <a:t> I </a:t>
            </a:r>
            <a:r>
              <a:rPr lang="en-US" err="1"/>
              <a:t>bruge</a:t>
            </a:r>
            <a:r>
              <a:rPr lang="en-US"/>
              <a:t>, </a:t>
            </a:r>
            <a:r>
              <a:rPr lang="en-US" err="1"/>
              <a:t>hvis</a:t>
            </a:r>
            <a:r>
              <a:rPr lang="en-US"/>
              <a:t> I </a:t>
            </a:r>
            <a:r>
              <a:rPr lang="en-US" err="1"/>
              <a:t>har</a:t>
            </a:r>
            <a:r>
              <a:rPr lang="en-US"/>
              <a:t> </a:t>
            </a:r>
            <a:r>
              <a:rPr lang="en-US" err="1"/>
              <a:t>lyst</a:t>
            </a:r>
            <a:r>
              <a:rPr lang="en-US"/>
              <a:t> </a:t>
            </a:r>
            <a:r>
              <a:rPr lang="en-US" err="1"/>
              <a:t>til</a:t>
            </a:r>
            <a:r>
              <a:rPr lang="en-US"/>
              <a:t> at et </a:t>
            </a:r>
            <a:r>
              <a:rPr lang="en-US" err="1"/>
              <a:t>tema</a:t>
            </a:r>
            <a:r>
              <a:rPr lang="en-US"/>
              <a:t> </a:t>
            </a:r>
            <a:r>
              <a:rPr lang="en-US" err="1"/>
              <a:t>af</a:t>
            </a:r>
            <a:r>
              <a:rPr lang="en-US"/>
              <a:t> </a:t>
            </a:r>
            <a:r>
              <a:rPr lang="en-US" err="1"/>
              <a:t>gangen</a:t>
            </a:r>
            <a:r>
              <a:rPr lang="en-US"/>
              <a:t> </a:t>
            </a:r>
            <a:r>
              <a:rPr lang="en-US" err="1"/>
              <a:t>i</a:t>
            </a:r>
            <a:r>
              <a:rPr lang="en-US"/>
              <a:t> </a:t>
            </a:r>
            <a:r>
              <a:rPr lang="en-US" err="1"/>
              <a:t>øvelse</a:t>
            </a:r>
            <a:r>
              <a:rPr lang="en-US"/>
              <a:t> 3. </a:t>
            </a:r>
          </a:p>
          <a:p>
            <a:endParaRPr lang="en-US">
              <a:cs typeface="Calibri"/>
            </a:endParaRPr>
          </a:p>
          <a:p>
            <a:r>
              <a:rPr lang="en-US" err="1"/>
              <a:t>Obs</a:t>
            </a:r>
            <a:r>
              <a:rPr lang="en-US"/>
              <a:t>: I </a:t>
            </a:r>
            <a:r>
              <a:rPr lang="en-US" err="1"/>
              <a:t>kan</a:t>
            </a:r>
            <a:r>
              <a:rPr lang="en-US"/>
              <a:t> </a:t>
            </a:r>
            <a:r>
              <a:rPr lang="en-US" err="1"/>
              <a:t>også</a:t>
            </a:r>
            <a:r>
              <a:rPr lang="en-US"/>
              <a:t> </a:t>
            </a:r>
            <a:r>
              <a:rPr lang="en-US" err="1"/>
              <a:t>printe</a:t>
            </a:r>
            <a:r>
              <a:rPr lang="en-US"/>
              <a:t> </a:t>
            </a:r>
            <a:r>
              <a:rPr lang="en-US" err="1"/>
              <a:t>dette</a:t>
            </a:r>
            <a:r>
              <a:rPr lang="en-US"/>
              <a:t> slide </a:t>
            </a:r>
            <a:r>
              <a:rPr lang="en-US" err="1"/>
              <a:t>i</a:t>
            </a:r>
            <a:r>
              <a:rPr lang="en-US"/>
              <a:t> A3,</a:t>
            </a:r>
            <a:r>
              <a:rPr lang="da-DK"/>
              <a:t> som ligger i en pdf-fil sammen med læringspakken. </a:t>
            </a:r>
            <a:endParaRPr lang="en-US"/>
          </a:p>
          <a:p>
            <a:endParaRPr lang="en-US">
              <a:cs typeface="Calibri"/>
            </a:endParaRPr>
          </a:p>
        </p:txBody>
      </p:sp>
      <p:sp>
        <p:nvSpPr>
          <p:cNvPr id="4" name="Pladsholder til slidenummer 3"/>
          <p:cNvSpPr>
            <a:spLocks noGrp="1"/>
          </p:cNvSpPr>
          <p:nvPr>
            <p:ph type="sldNum" sz="quarter" idx="5"/>
          </p:nvPr>
        </p:nvSpPr>
        <p:spPr/>
        <p:txBody>
          <a:bodyPr/>
          <a:lstStyle/>
          <a:p>
            <a:fld id="{4EAFDFB7-DDB4-4D61-A83F-4EFADD4A70F8}" type="slidenum">
              <a:rPr lang="da-DK" smtClean="0"/>
              <a:t>13</a:t>
            </a:fld>
            <a:endParaRPr lang="da-DK"/>
          </a:p>
        </p:txBody>
      </p:sp>
    </p:spTree>
    <p:extLst>
      <p:ext uri="{BB962C8B-B14F-4D97-AF65-F5344CB8AC3E}">
        <p14:creationId xmlns:p14="http://schemas.microsoft.com/office/powerpoint/2010/main" val="29176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t>Til </a:t>
            </a:r>
            <a:r>
              <a:rPr lang="en-US" err="1"/>
              <a:t>øvelse</a:t>
            </a:r>
            <a:r>
              <a:rPr lang="en-US"/>
              <a:t> 3</a:t>
            </a:r>
          </a:p>
          <a:p>
            <a:endParaRPr lang="en-US"/>
          </a:p>
          <a:p>
            <a:r>
              <a:rPr lang="en-US"/>
              <a:t>Dette slide </a:t>
            </a:r>
            <a:r>
              <a:rPr lang="en-US" err="1"/>
              <a:t>kan</a:t>
            </a:r>
            <a:r>
              <a:rPr lang="en-US"/>
              <a:t> I </a:t>
            </a:r>
            <a:r>
              <a:rPr lang="en-US" err="1"/>
              <a:t>bruge</a:t>
            </a:r>
            <a:r>
              <a:rPr lang="en-US"/>
              <a:t>, </a:t>
            </a:r>
            <a:r>
              <a:rPr lang="en-US" err="1"/>
              <a:t>hvis</a:t>
            </a:r>
            <a:r>
              <a:rPr lang="en-US"/>
              <a:t> I </a:t>
            </a:r>
            <a:r>
              <a:rPr lang="en-US" err="1"/>
              <a:t>har</a:t>
            </a:r>
            <a:r>
              <a:rPr lang="en-US"/>
              <a:t> </a:t>
            </a:r>
            <a:r>
              <a:rPr lang="en-US" err="1"/>
              <a:t>lyst</a:t>
            </a:r>
            <a:r>
              <a:rPr lang="en-US"/>
              <a:t> </a:t>
            </a:r>
            <a:r>
              <a:rPr lang="en-US" err="1"/>
              <a:t>til</a:t>
            </a:r>
            <a:r>
              <a:rPr lang="en-US"/>
              <a:t> at et </a:t>
            </a:r>
            <a:r>
              <a:rPr lang="en-US" err="1"/>
              <a:t>tema</a:t>
            </a:r>
            <a:r>
              <a:rPr lang="en-US"/>
              <a:t> </a:t>
            </a:r>
            <a:r>
              <a:rPr lang="en-US" err="1"/>
              <a:t>af</a:t>
            </a:r>
            <a:r>
              <a:rPr lang="en-US"/>
              <a:t> </a:t>
            </a:r>
            <a:r>
              <a:rPr lang="en-US" err="1"/>
              <a:t>gangen</a:t>
            </a:r>
            <a:r>
              <a:rPr lang="en-US"/>
              <a:t> </a:t>
            </a:r>
            <a:r>
              <a:rPr lang="en-US" err="1"/>
              <a:t>i</a:t>
            </a:r>
            <a:r>
              <a:rPr lang="en-US"/>
              <a:t> </a:t>
            </a:r>
            <a:r>
              <a:rPr lang="en-US" err="1"/>
              <a:t>øvelse</a:t>
            </a:r>
            <a:r>
              <a:rPr lang="en-US"/>
              <a:t> 3. </a:t>
            </a:r>
          </a:p>
          <a:p>
            <a:endParaRPr lang="en-US">
              <a:cs typeface="Calibri"/>
            </a:endParaRPr>
          </a:p>
          <a:p>
            <a:r>
              <a:rPr lang="en-US" err="1"/>
              <a:t>Obs</a:t>
            </a:r>
            <a:r>
              <a:rPr lang="en-US"/>
              <a:t>: I </a:t>
            </a:r>
            <a:r>
              <a:rPr lang="en-US" err="1"/>
              <a:t>kan</a:t>
            </a:r>
            <a:r>
              <a:rPr lang="en-US"/>
              <a:t> </a:t>
            </a:r>
            <a:r>
              <a:rPr lang="en-US" err="1"/>
              <a:t>også</a:t>
            </a:r>
            <a:r>
              <a:rPr lang="en-US"/>
              <a:t> </a:t>
            </a:r>
            <a:r>
              <a:rPr lang="en-US" err="1"/>
              <a:t>printe</a:t>
            </a:r>
            <a:r>
              <a:rPr lang="en-US"/>
              <a:t> </a:t>
            </a:r>
            <a:r>
              <a:rPr lang="en-US" err="1"/>
              <a:t>dette</a:t>
            </a:r>
            <a:r>
              <a:rPr lang="en-US"/>
              <a:t> slide </a:t>
            </a:r>
            <a:r>
              <a:rPr lang="en-US" err="1"/>
              <a:t>i</a:t>
            </a:r>
            <a:r>
              <a:rPr lang="en-US"/>
              <a:t> A3,</a:t>
            </a:r>
            <a:r>
              <a:rPr lang="da-DK"/>
              <a:t> som ligger i en pdf-fil sammen med læringspakken. </a:t>
            </a:r>
            <a:endParaRPr lang="en-US"/>
          </a:p>
          <a:p>
            <a:endParaRPr lang="en-US">
              <a:cs typeface="Calibri"/>
            </a:endParaRPr>
          </a:p>
        </p:txBody>
      </p:sp>
      <p:sp>
        <p:nvSpPr>
          <p:cNvPr id="4" name="Pladsholder til slidenummer 3"/>
          <p:cNvSpPr>
            <a:spLocks noGrp="1"/>
          </p:cNvSpPr>
          <p:nvPr>
            <p:ph type="sldNum" sz="quarter" idx="5"/>
          </p:nvPr>
        </p:nvSpPr>
        <p:spPr/>
        <p:txBody>
          <a:bodyPr/>
          <a:lstStyle/>
          <a:p>
            <a:fld id="{4EAFDFB7-DDB4-4D61-A83F-4EFADD4A70F8}" type="slidenum">
              <a:rPr lang="da-DK" smtClean="0"/>
              <a:t>14</a:t>
            </a:fld>
            <a:endParaRPr lang="da-DK"/>
          </a:p>
        </p:txBody>
      </p:sp>
    </p:spTree>
    <p:extLst>
      <p:ext uri="{BB962C8B-B14F-4D97-AF65-F5344CB8AC3E}">
        <p14:creationId xmlns:p14="http://schemas.microsoft.com/office/powerpoint/2010/main" val="2738068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t>Til </a:t>
            </a:r>
            <a:r>
              <a:rPr lang="en-US" err="1"/>
              <a:t>øvelse</a:t>
            </a:r>
            <a:r>
              <a:rPr lang="en-US"/>
              <a:t> 3</a:t>
            </a:r>
          </a:p>
          <a:p>
            <a:endParaRPr lang="en-US"/>
          </a:p>
          <a:p>
            <a:r>
              <a:rPr lang="en-US"/>
              <a:t>Dette slide </a:t>
            </a:r>
            <a:r>
              <a:rPr lang="en-US" err="1"/>
              <a:t>kan</a:t>
            </a:r>
            <a:r>
              <a:rPr lang="en-US"/>
              <a:t> I </a:t>
            </a:r>
            <a:r>
              <a:rPr lang="en-US" err="1"/>
              <a:t>bruge</a:t>
            </a:r>
            <a:r>
              <a:rPr lang="en-US"/>
              <a:t>, </a:t>
            </a:r>
            <a:r>
              <a:rPr lang="en-US" err="1"/>
              <a:t>hvis</a:t>
            </a:r>
            <a:r>
              <a:rPr lang="en-US"/>
              <a:t> I </a:t>
            </a:r>
            <a:r>
              <a:rPr lang="en-US" err="1"/>
              <a:t>har</a:t>
            </a:r>
            <a:r>
              <a:rPr lang="en-US"/>
              <a:t> </a:t>
            </a:r>
            <a:r>
              <a:rPr lang="en-US" err="1"/>
              <a:t>lyst</a:t>
            </a:r>
            <a:r>
              <a:rPr lang="en-US"/>
              <a:t> </a:t>
            </a:r>
            <a:r>
              <a:rPr lang="en-US" err="1"/>
              <a:t>til</a:t>
            </a:r>
            <a:r>
              <a:rPr lang="en-US"/>
              <a:t> at et </a:t>
            </a:r>
            <a:r>
              <a:rPr lang="en-US" err="1"/>
              <a:t>tema</a:t>
            </a:r>
            <a:r>
              <a:rPr lang="en-US"/>
              <a:t> </a:t>
            </a:r>
            <a:r>
              <a:rPr lang="en-US" err="1"/>
              <a:t>af</a:t>
            </a:r>
            <a:r>
              <a:rPr lang="en-US"/>
              <a:t> </a:t>
            </a:r>
            <a:r>
              <a:rPr lang="en-US" err="1"/>
              <a:t>gangen</a:t>
            </a:r>
            <a:r>
              <a:rPr lang="en-US"/>
              <a:t> </a:t>
            </a:r>
            <a:r>
              <a:rPr lang="en-US" err="1"/>
              <a:t>i</a:t>
            </a:r>
            <a:r>
              <a:rPr lang="en-US"/>
              <a:t> </a:t>
            </a:r>
            <a:r>
              <a:rPr lang="en-US" err="1"/>
              <a:t>øvelse</a:t>
            </a:r>
            <a:r>
              <a:rPr lang="en-US"/>
              <a:t> 3. </a:t>
            </a:r>
          </a:p>
          <a:p>
            <a:endParaRPr lang="en-US">
              <a:cs typeface="Calibri"/>
            </a:endParaRPr>
          </a:p>
          <a:p>
            <a:r>
              <a:rPr lang="en-US" err="1"/>
              <a:t>Obs</a:t>
            </a:r>
            <a:r>
              <a:rPr lang="en-US"/>
              <a:t>: I </a:t>
            </a:r>
            <a:r>
              <a:rPr lang="en-US" err="1"/>
              <a:t>kan</a:t>
            </a:r>
            <a:r>
              <a:rPr lang="en-US"/>
              <a:t> </a:t>
            </a:r>
            <a:r>
              <a:rPr lang="en-US" err="1"/>
              <a:t>også</a:t>
            </a:r>
            <a:r>
              <a:rPr lang="en-US"/>
              <a:t> </a:t>
            </a:r>
            <a:r>
              <a:rPr lang="en-US" err="1"/>
              <a:t>printe</a:t>
            </a:r>
            <a:r>
              <a:rPr lang="en-US"/>
              <a:t> </a:t>
            </a:r>
            <a:r>
              <a:rPr lang="en-US" err="1"/>
              <a:t>dette</a:t>
            </a:r>
            <a:r>
              <a:rPr lang="en-US"/>
              <a:t> slide </a:t>
            </a:r>
            <a:r>
              <a:rPr lang="en-US" err="1"/>
              <a:t>i</a:t>
            </a:r>
            <a:r>
              <a:rPr lang="en-US"/>
              <a:t> A3,</a:t>
            </a:r>
            <a:r>
              <a:rPr lang="da-DK"/>
              <a:t> som ligger i en pdf-fil sammen med læringspakken. </a:t>
            </a:r>
            <a:endParaRPr lang="en-US"/>
          </a:p>
          <a:p>
            <a:endParaRPr lang="en-US">
              <a:cs typeface="Calibri"/>
            </a:endParaRPr>
          </a:p>
        </p:txBody>
      </p:sp>
      <p:sp>
        <p:nvSpPr>
          <p:cNvPr id="4" name="Pladsholder til slidenummer 3"/>
          <p:cNvSpPr>
            <a:spLocks noGrp="1"/>
          </p:cNvSpPr>
          <p:nvPr>
            <p:ph type="sldNum" sz="quarter" idx="5"/>
          </p:nvPr>
        </p:nvSpPr>
        <p:spPr/>
        <p:txBody>
          <a:bodyPr/>
          <a:lstStyle/>
          <a:p>
            <a:fld id="{4EAFDFB7-DDB4-4D61-A83F-4EFADD4A70F8}" type="slidenum">
              <a:rPr lang="da-DK" smtClean="0"/>
              <a:t>15</a:t>
            </a:fld>
            <a:endParaRPr lang="da-DK"/>
          </a:p>
        </p:txBody>
      </p:sp>
    </p:spTree>
    <p:extLst>
      <p:ext uri="{BB962C8B-B14F-4D97-AF65-F5344CB8AC3E}">
        <p14:creationId xmlns:p14="http://schemas.microsoft.com/office/powerpoint/2010/main" val="1503713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t>Til </a:t>
            </a:r>
            <a:r>
              <a:rPr lang="en-US" err="1"/>
              <a:t>øvelse</a:t>
            </a:r>
            <a:r>
              <a:rPr lang="en-US"/>
              <a:t> 3</a:t>
            </a:r>
          </a:p>
          <a:p>
            <a:endParaRPr lang="en-US"/>
          </a:p>
          <a:p>
            <a:r>
              <a:rPr lang="en-US"/>
              <a:t>Dette slide </a:t>
            </a:r>
            <a:r>
              <a:rPr lang="en-US" err="1"/>
              <a:t>kan</a:t>
            </a:r>
            <a:r>
              <a:rPr lang="en-US"/>
              <a:t> I </a:t>
            </a:r>
            <a:r>
              <a:rPr lang="en-US" err="1"/>
              <a:t>bruge</a:t>
            </a:r>
            <a:r>
              <a:rPr lang="en-US"/>
              <a:t>, </a:t>
            </a:r>
            <a:r>
              <a:rPr lang="en-US" err="1"/>
              <a:t>hvis</a:t>
            </a:r>
            <a:r>
              <a:rPr lang="en-US"/>
              <a:t> I </a:t>
            </a:r>
            <a:r>
              <a:rPr lang="en-US" err="1"/>
              <a:t>har</a:t>
            </a:r>
            <a:r>
              <a:rPr lang="en-US"/>
              <a:t> </a:t>
            </a:r>
            <a:r>
              <a:rPr lang="en-US" err="1"/>
              <a:t>lyst</a:t>
            </a:r>
            <a:r>
              <a:rPr lang="en-US"/>
              <a:t> </a:t>
            </a:r>
            <a:r>
              <a:rPr lang="en-US" err="1"/>
              <a:t>til</a:t>
            </a:r>
            <a:r>
              <a:rPr lang="en-US"/>
              <a:t> at et </a:t>
            </a:r>
            <a:r>
              <a:rPr lang="en-US" err="1"/>
              <a:t>tema</a:t>
            </a:r>
            <a:r>
              <a:rPr lang="en-US"/>
              <a:t> </a:t>
            </a:r>
            <a:r>
              <a:rPr lang="en-US" err="1"/>
              <a:t>af</a:t>
            </a:r>
            <a:r>
              <a:rPr lang="en-US"/>
              <a:t> </a:t>
            </a:r>
            <a:r>
              <a:rPr lang="en-US" err="1"/>
              <a:t>gangen</a:t>
            </a:r>
            <a:r>
              <a:rPr lang="en-US"/>
              <a:t> </a:t>
            </a:r>
            <a:r>
              <a:rPr lang="en-US" err="1"/>
              <a:t>i</a:t>
            </a:r>
            <a:r>
              <a:rPr lang="en-US"/>
              <a:t> </a:t>
            </a:r>
            <a:r>
              <a:rPr lang="en-US" err="1"/>
              <a:t>øvelse</a:t>
            </a:r>
            <a:r>
              <a:rPr lang="en-US"/>
              <a:t> 3. </a:t>
            </a:r>
          </a:p>
          <a:p>
            <a:endParaRPr lang="en-US">
              <a:cs typeface="Calibri"/>
            </a:endParaRPr>
          </a:p>
          <a:p>
            <a:r>
              <a:rPr lang="en-US" err="1"/>
              <a:t>Obs</a:t>
            </a:r>
            <a:r>
              <a:rPr lang="en-US"/>
              <a:t>: I </a:t>
            </a:r>
            <a:r>
              <a:rPr lang="en-US" err="1"/>
              <a:t>kan</a:t>
            </a:r>
            <a:r>
              <a:rPr lang="en-US"/>
              <a:t> </a:t>
            </a:r>
            <a:r>
              <a:rPr lang="en-US" err="1"/>
              <a:t>også</a:t>
            </a:r>
            <a:r>
              <a:rPr lang="en-US"/>
              <a:t> </a:t>
            </a:r>
            <a:r>
              <a:rPr lang="en-US" err="1"/>
              <a:t>printe</a:t>
            </a:r>
            <a:r>
              <a:rPr lang="en-US"/>
              <a:t> </a:t>
            </a:r>
            <a:r>
              <a:rPr lang="en-US" err="1"/>
              <a:t>dette</a:t>
            </a:r>
            <a:r>
              <a:rPr lang="en-US"/>
              <a:t> slide </a:t>
            </a:r>
            <a:r>
              <a:rPr lang="en-US" err="1"/>
              <a:t>i</a:t>
            </a:r>
            <a:r>
              <a:rPr lang="en-US"/>
              <a:t> A3,</a:t>
            </a:r>
            <a:r>
              <a:rPr lang="da-DK"/>
              <a:t> som ligger i en pdf-fil sammen med læringspakken. </a:t>
            </a:r>
            <a:endParaRPr lang="en-US"/>
          </a:p>
          <a:p>
            <a:endParaRPr lang="en-US">
              <a:cs typeface="Calibri"/>
            </a:endParaRPr>
          </a:p>
        </p:txBody>
      </p:sp>
      <p:sp>
        <p:nvSpPr>
          <p:cNvPr id="4" name="Pladsholder til slidenummer 3"/>
          <p:cNvSpPr>
            <a:spLocks noGrp="1"/>
          </p:cNvSpPr>
          <p:nvPr>
            <p:ph type="sldNum" sz="quarter" idx="5"/>
          </p:nvPr>
        </p:nvSpPr>
        <p:spPr/>
        <p:txBody>
          <a:bodyPr/>
          <a:lstStyle/>
          <a:p>
            <a:fld id="{4EAFDFB7-DDB4-4D61-A83F-4EFADD4A70F8}" type="slidenum">
              <a:rPr lang="da-DK" smtClean="0"/>
              <a:t>16</a:t>
            </a:fld>
            <a:endParaRPr lang="da-DK"/>
          </a:p>
        </p:txBody>
      </p:sp>
    </p:spTree>
    <p:extLst>
      <p:ext uri="{BB962C8B-B14F-4D97-AF65-F5344CB8AC3E}">
        <p14:creationId xmlns:p14="http://schemas.microsoft.com/office/powerpoint/2010/main" val="1172960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t>Til </a:t>
            </a:r>
            <a:r>
              <a:rPr lang="en-US" err="1"/>
              <a:t>øvelse</a:t>
            </a:r>
            <a:r>
              <a:rPr lang="en-US"/>
              <a:t> 3</a:t>
            </a:r>
          </a:p>
          <a:p>
            <a:endParaRPr lang="en-US"/>
          </a:p>
          <a:p>
            <a:r>
              <a:rPr lang="en-US"/>
              <a:t>Dette slide </a:t>
            </a:r>
            <a:r>
              <a:rPr lang="en-US" err="1"/>
              <a:t>kan</a:t>
            </a:r>
            <a:r>
              <a:rPr lang="en-US"/>
              <a:t> I </a:t>
            </a:r>
            <a:r>
              <a:rPr lang="en-US" err="1"/>
              <a:t>bruge</a:t>
            </a:r>
            <a:r>
              <a:rPr lang="en-US"/>
              <a:t>, </a:t>
            </a:r>
            <a:r>
              <a:rPr lang="en-US" err="1"/>
              <a:t>hvis</a:t>
            </a:r>
            <a:r>
              <a:rPr lang="en-US"/>
              <a:t> I </a:t>
            </a:r>
            <a:r>
              <a:rPr lang="en-US" err="1"/>
              <a:t>har</a:t>
            </a:r>
            <a:r>
              <a:rPr lang="en-US"/>
              <a:t> </a:t>
            </a:r>
            <a:r>
              <a:rPr lang="en-US" err="1"/>
              <a:t>lyst</a:t>
            </a:r>
            <a:r>
              <a:rPr lang="en-US"/>
              <a:t> </a:t>
            </a:r>
            <a:r>
              <a:rPr lang="en-US" err="1"/>
              <a:t>til</a:t>
            </a:r>
            <a:r>
              <a:rPr lang="en-US"/>
              <a:t> at et </a:t>
            </a:r>
            <a:r>
              <a:rPr lang="en-US" err="1"/>
              <a:t>tema</a:t>
            </a:r>
            <a:r>
              <a:rPr lang="en-US"/>
              <a:t> </a:t>
            </a:r>
            <a:r>
              <a:rPr lang="en-US" err="1"/>
              <a:t>af</a:t>
            </a:r>
            <a:r>
              <a:rPr lang="en-US"/>
              <a:t> </a:t>
            </a:r>
            <a:r>
              <a:rPr lang="en-US" err="1"/>
              <a:t>gangen</a:t>
            </a:r>
            <a:r>
              <a:rPr lang="en-US"/>
              <a:t> </a:t>
            </a:r>
            <a:r>
              <a:rPr lang="en-US" err="1"/>
              <a:t>i</a:t>
            </a:r>
            <a:r>
              <a:rPr lang="en-US"/>
              <a:t> </a:t>
            </a:r>
            <a:r>
              <a:rPr lang="en-US" err="1"/>
              <a:t>øvelse</a:t>
            </a:r>
            <a:r>
              <a:rPr lang="en-US"/>
              <a:t> 3. </a:t>
            </a:r>
          </a:p>
          <a:p>
            <a:endParaRPr lang="en-US">
              <a:cs typeface="Calibri"/>
            </a:endParaRPr>
          </a:p>
          <a:p>
            <a:r>
              <a:rPr lang="en-US" err="1"/>
              <a:t>Obs</a:t>
            </a:r>
            <a:r>
              <a:rPr lang="en-US"/>
              <a:t>: I </a:t>
            </a:r>
            <a:r>
              <a:rPr lang="en-US" err="1"/>
              <a:t>kan</a:t>
            </a:r>
            <a:r>
              <a:rPr lang="en-US"/>
              <a:t> </a:t>
            </a:r>
            <a:r>
              <a:rPr lang="en-US" err="1"/>
              <a:t>også</a:t>
            </a:r>
            <a:r>
              <a:rPr lang="en-US"/>
              <a:t> </a:t>
            </a:r>
            <a:r>
              <a:rPr lang="en-US" err="1"/>
              <a:t>printe</a:t>
            </a:r>
            <a:r>
              <a:rPr lang="en-US"/>
              <a:t> </a:t>
            </a:r>
            <a:r>
              <a:rPr lang="en-US" err="1"/>
              <a:t>dette</a:t>
            </a:r>
            <a:r>
              <a:rPr lang="en-US"/>
              <a:t> slide </a:t>
            </a:r>
            <a:r>
              <a:rPr lang="en-US" err="1"/>
              <a:t>i</a:t>
            </a:r>
            <a:r>
              <a:rPr lang="en-US"/>
              <a:t> A3,</a:t>
            </a:r>
            <a:r>
              <a:rPr lang="da-DK"/>
              <a:t> som ligger i en pdf-fil sammen med læringspakken. </a:t>
            </a:r>
            <a:endParaRPr lang="en-US"/>
          </a:p>
          <a:p>
            <a:endParaRPr lang="en-US">
              <a:cs typeface="Calibri"/>
            </a:endParaRPr>
          </a:p>
        </p:txBody>
      </p:sp>
      <p:sp>
        <p:nvSpPr>
          <p:cNvPr id="4" name="Pladsholder til slidenummer 3"/>
          <p:cNvSpPr>
            <a:spLocks noGrp="1"/>
          </p:cNvSpPr>
          <p:nvPr>
            <p:ph type="sldNum" sz="quarter" idx="5"/>
          </p:nvPr>
        </p:nvSpPr>
        <p:spPr/>
        <p:txBody>
          <a:bodyPr/>
          <a:lstStyle/>
          <a:p>
            <a:fld id="{4EAFDFB7-DDB4-4D61-A83F-4EFADD4A70F8}" type="slidenum">
              <a:rPr lang="da-DK" smtClean="0"/>
              <a:t>17</a:t>
            </a:fld>
            <a:endParaRPr lang="da-DK"/>
          </a:p>
        </p:txBody>
      </p:sp>
    </p:spTree>
    <p:extLst>
      <p:ext uri="{BB962C8B-B14F-4D97-AF65-F5344CB8AC3E}">
        <p14:creationId xmlns:p14="http://schemas.microsoft.com/office/powerpoint/2010/main" val="1135836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br>
              <a:rPr lang="da-DK"/>
            </a:br>
            <a:endParaRPr lang="da-DK"/>
          </a:p>
        </p:txBody>
      </p:sp>
      <p:sp>
        <p:nvSpPr>
          <p:cNvPr id="4" name="Pladsholder til slidenummer 3"/>
          <p:cNvSpPr>
            <a:spLocks noGrp="1"/>
          </p:cNvSpPr>
          <p:nvPr>
            <p:ph type="sldNum" sz="quarter" idx="5"/>
          </p:nvPr>
        </p:nvSpPr>
        <p:spPr/>
        <p:txBody>
          <a:bodyPr/>
          <a:lstStyle/>
          <a:p>
            <a:fld id="{AADD3018-9901-4FCF-AA58-7E48C928296B}" type="slidenum">
              <a:rPr lang="da-DK" smtClean="0"/>
              <a:t>18</a:t>
            </a:fld>
            <a:endParaRPr lang="da-DK"/>
          </a:p>
        </p:txBody>
      </p:sp>
    </p:spTree>
    <p:extLst>
      <p:ext uri="{BB962C8B-B14F-4D97-AF65-F5344CB8AC3E}">
        <p14:creationId xmlns:p14="http://schemas.microsoft.com/office/powerpoint/2010/main" val="3915072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Vores børne- og ungepolitik i Aarhus Kommune er blevet fornyet.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Derfor får I her lige et hurtigt overblik, over den fornyede børne- og ungepolitik</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 Hvorfor vi har en børne- og ungepolitik og hvad det betyder for 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Alle børn og unge skal have et godt børneliv.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 Det arbejder vi for hver eneste dag hos os i fællesskab</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Børnene og de unge har forskellige behov, evner, interesser og drømme.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Fælles for dem er, at de har brug for voksne omkring sig, der hjælper med at skabe rammerne for det gode børneliv.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Børne- og ungepolitikken sætter rammerne for vores arbejde for og med børn og unge: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kern="10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For børn, unge og forældre beskriver politikken det børne- og ungesyn og de værdier, de skal møde i vores tilbud</a:t>
            </a:r>
            <a:br>
              <a:rPr lang="da-DK" sz="1800" b="0" kern="100">
                <a:effectLst/>
                <a:latin typeface="Calibri" panose="020F0502020204030204" pitchFamily="34" charset="0"/>
                <a:ea typeface="Calibri" panose="020F0502020204030204" pitchFamily="34" charset="0"/>
                <a:cs typeface="Times New Roman" panose="02020603050405020304" pitchFamily="18" charset="0"/>
              </a:rPr>
            </a:br>
            <a:endParaRPr lang="da-DK" sz="1800" b="0" kern="10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For medarbejdere er politikken – vores  fælles børne- og ungesyn - retningsvisende og forpligtende</a:t>
            </a:r>
            <a:br>
              <a:rPr lang="da-DK" sz="1800" b="0" kern="100">
                <a:effectLst/>
                <a:latin typeface="Calibri" panose="020F0502020204030204" pitchFamily="34" charset="0"/>
                <a:ea typeface="Calibri" panose="020F0502020204030204" pitchFamily="34" charset="0"/>
                <a:cs typeface="Times New Roman" panose="02020603050405020304" pitchFamily="18" charset="0"/>
              </a:rPr>
            </a:br>
            <a:endParaRPr lang="da-DK" sz="1800" b="0" kern="10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For den politiske og administrative ledelse sætter politikken retning for prioriteringer og samarbejde om opgaver og indsatser, der understøtter børne- og ungesynet</a:t>
            </a:r>
            <a:br>
              <a:rPr lang="da-DK" sz="1800" b="0" kern="100">
                <a:effectLst/>
                <a:latin typeface="Calibri" panose="020F0502020204030204" pitchFamily="34" charset="0"/>
                <a:ea typeface="Calibri" panose="020F0502020204030204" pitchFamily="34" charset="0"/>
                <a:cs typeface="Times New Roman" panose="02020603050405020304" pitchFamily="18" charset="0"/>
              </a:rPr>
            </a:br>
            <a:endParaRPr lang="da-DK" sz="1800" b="0" kern="10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For civilsamfundet og andre vigtige aktører er politikken en opfordring og en invitation til et fortsat samarbejde om at skabe gode børne- og ungeliv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kern="100">
              <a:effectLst/>
              <a:latin typeface="Calibri" panose="020F0502020204030204" pitchFamily="34" charset="0"/>
              <a:ea typeface="Calibri" panose="020F0502020204030204" pitchFamily="34" charset="0"/>
              <a:cs typeface="Times New Roman" panose="02020603050405020304" pitchFamily="18" charset="0"/>
            </a:endParaRPr>
          </a:p>
          <a:p>
            <a:endParaRPr lang="da-DK" sz="1800"/>
          </a:p>
        </p:txBody>
      </p:sp>
      <p:sp>
        <p:nvSpPr>
          <p:cNvPr id="4" name="Pladsholder til slidenummer 3"/>
          <p:cNvSpPr>
            <a:spLocks noGrp="1"/>
          </p:cNvSpPr>
          <p:nvPr>
            <p:ph type="sldNum" sz="quarter" idx="5"/>
          </p:nvPr>
        </p:nvSpPr>
        <p:spPr/>
        <p:txBody>
          <a:bodyPr/>
          <a:lstStyle/>
          <a:p>
            <a:fld id="{AADD3018-9901-4FCF-AA58-7E48C928296B}" type="slidenum">
              <a:rPr lang="da-DK" smtClean="0"/>
              <a:t>19</a:t>
            </a:fld>
            <a:endParaRPr lang="da-DK"/>
          </a:p>
        </p:txBody>
      </p:sp>
    </p:spTree>
    <p:extLst>
      <p:ext uri="{BB962C8B-B14F-4D97-AF65-F5344CB8AC3E}">
        <p14:creationId xmlns:p14="http://schemas.microsoft.com/office/powerpoint/2010/main" val="3870217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EAFDFB7-DDB4-4D61-A83F-4EFADD4A70F8}" type="slidenum">
              <a:rPr lang="da-DK" smtClean="0"/>
              <a:t>2</a:t>
            </a:fld>
            <a:endParaRPr lang="da-DK"/>
          </a:p>
        </p:txBody>
      </p:sp>
    </p:spTree>
    <p:extLst>
      <p:ext uri="{BB962C8B-B14F-4D97-AF65-F5344CB8AC3E}">
        <p14:creationId xmlns:p14="http://schemas.microsoft.com/office/powerpoint/2010/main" val="3030010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a:t>Vores børne- og ungepolitik (fra 2015) er blevet fornyet og blev vedtaget af et enigt byråd 11. oktober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Vores børne- og ungepolitik:</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Tager afsæt i børn og unges perspektiver</a:t>
            </a:r>
            <a:br>
              <a:rPr lang="da-DK" sz="1800" b="0" kern="100">
                <a:effectLst/>
                <a:latin typeface="Calibri" panose="020F0502020204030204" pitchFamily="34" charset="0"/>
                <a:ea typeface="Calibri" panose="020F0502020204030204" pitchFamily="34" charset="0"/>
                <a:cs typeface="Times New Roman" panose="02020603050405020304" pitchFamily="18" charset="0"/>
              </a:rPr>
            </a:br>
            <a:r>
              <a:rPr lang="da-DK" sz="1800" b="0" kern="100">
                <a:effectLst/>
                <a:latin typeface="Calibri" panose="020F0502020204030204" pitchFamily="34" charset="0"/>
                <a:ea typeface="Calibri" panose="020F0502020204030204" pitchFamily="34" charset="0"/>
                <a:cs typeface="Times New Roman" panose="02020603050405020304" pitchFamily="18" charset="0"/>
              </a:rPr>
              <a:t>- Der er gennemført en række samtaler med børn, unge og forældre for at få indblik i, hvad der er vigtigt i deres hverdag. </a:t>
            </a:r>
            <a:br>
              <a:rPr lang="da-DK" sz="1800" b="0" kern="100">
                <a:effectLst/>
                <a:latin typeface="Calibri" panose="020F0502020204030204" pitchFamily="34" charset="0"/>
                <a:ea typeface="Calibri" panose="020F0502020204030204" pitchFamily="34" charset="0"/>
                <a:cs typeface="Times New Roman" panose="02020603050405020304" pitchFamily="18" charset="0"/>
              </a:rPr>
            </a:br>
            <a:r>
              <a:rPr lang="da-DK" sz="1800" b="0" kern="100">
                <a:effectLst/>
                <a:latin typeface="Calibri" panose="020F0502020204030204" pitchFamily="34" charset="0"/>
                <a:ea typeface="Calibri" panose="020F0502020204030204" pitchFamily="34" charset="0"/>
                <a:cs typeface="Times New Roman" panose="02020603050405020304" pitchFamily="18" charset="0"/>
              </a:rPr>
              <a:t>Medarbejdere har set på politikken med det faglige blik, så vi i fællesskab har fået: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Vores fælles børne- og ungesyn - Vores fælles fundament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Politikken sætter retning for vores arbejde for og med børn og unge. Og for vores samarbejde med andre. </a:t>
            </a:r>
            <a:br>
              <a:rPr lang="da-DK" sz="1800" b="0" kern="100">
                <a:effectLst/>
                <a:latin typeface="Calibri" panose="020F0502020204030204" pitchFamily="34" charset="0"/>
                <a:ea typeface="Calibri" panose="020F0502020204030204" pitchFamily="34" charset="0"/>
                <a:cs typeface="Times New Roman" panose="02020603050405020304" pitchFamily="18" charset="0"/>
              </a:rPr>
            </a:br>
            <a:endParaRPr lang="da-DK" sz="1800" b="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kern="100">
                <a:effectLst/>
                <a:latin typeface="Calibri" panose="020F0502020204030204" pitchFamily="34" charset="0"/>
                <a:ea typeface="Calibri" panose="020F0502020204030204" pitchFamily="34" charset="0"/>
                <a:cs typeface="Times New Roman" panose="02020603050405020304" pitchFamily="18" charset="0"/>
              </a:rPr>
              <a:t>Alt sammen for at vi i fællesskab kan skabe gode liv for børn og unge i Aarhus. </a:t>
            </a:r>
          </a:p>
          <a:p>
            <a:endParaRPr lang="da-DK" sz="1800"/>
          </a:p>
          <a:p>
            <a:r>
              <a:rPr lang="da-DK" sz="1800"/>
              <a:t>Hvad betyder det så helt konkret for os i </a:t>
            </a:r>
            <a:r>
              <a:rPr lang="da-DK" sz="1800" i="1"/>
              <a:t>[afdelingens navn]?</a:t>
            </a:r>
          </a:p>
        </p:txBody>
      </p:sp>
      <p:sp>
        <p:nvSpPr>
          <p:cNvPr id="4" name="Pladsholder til slidenummer 3"/>
          <p:cNvSpPr>
            <a:spLocks noGrp="1"/>
          </p:cNvSpPr>
          <p:nvPr>
            <p:ph type="sldNum" sz="quarter" idx="5"/>
          </p:nvPr>
        </p:nvSpPr>
        <p:spPr/>
        <p:txBody>
          <a:bodyPr/>
          <a:lstStyle/>
          <a:p>
            <a:fld id="{AADD3018-9901-4FCF-AA58-7E48C928296B}" type="slidenum">
              <a:rPr lang="da-DK" smtClean="0"/>
              <a:t>20</a:t>
            </a:fld>
            <a:endParaRPr lang="da-DK"/>
          </a:p>
        </p:txBody>
      </p:sp>
    </p:spTree>
    <p:extLst>
      <p:ext uri="{BB962C8B-B14F-4D97-AF65-F5344CB8AC3E}">
        <p14:creationId xmlns:p14="http://schemas.microsoft.com/office/powerpoint/2010/main" val="2947306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a:ea typeface="Calibri" panose="020F0502020204030204"/>
                <a:cs typeface="Calibri" panose="020F0502020204030204"/>
              </a:rPr>
              <a:t>De seks temaer i børne- og ungepolitikken udgør vores fælles børne- og ungesyn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a:ea typeface="Calibri" panose="020F0502020204030204"/>
              <a:cs typeface="Calibri" panose="020F0502020204030204"/>
            </a:endParaRPr>
          </a:p>
          <a:p>
            <a:pPr marL="0" indent="0">
              <a:buNone/>
            </a:pPr>
            <a:r>
              <a:rPr lang="da-DK" sz="1800">
                <a:ea typeface="Calibri" panose="020F0502020204030204"/>
                <a:cs typeface="Calibri" panose="020F0502020204030204"/>
              </a:rPr>
              <a:t>Det tager afsæt i børnenes og de unges perspektiv – så udsagnene ”Jeg har værdi som den, jeg er”, ”vi vil lære” osv. er en opsamling af børn og unges stemmer i processen</a:t>
            </a:r>
          </a:p>
          <a:p>
            <a:pPr marL="0" indent="0">
              <a:buNone/>
            </a:pPr>
            <a:endParaRPr lang="da-DK" sz="1800">
              <a:ea typeface="Calibri" panose="020F0502020204030204"/>
              <a:cs typeface="Calibri" panose="020F0502020204030204"/>
            </a:endParaRPr>
          </a:p>
          <a:p>
            <a:pPr marL="0" indent="0">
              <a:buNone/>
            </a:pPr>
            <a:r>
              <a:rPr lang="da-DK" sz="1800">
                <a:ea typeface="Calibri" panose="020F0502020204030204"/>
                <a:cs typeface="Calibri" panose="020F0502020204030204"/>
              </a:rPr>
              <a:t>Det er de temaer, der er vigtige i børn og unges hverdag for det gode børne- og ungeliv. </a:t>
            </a:r>
          </a:p>
          <a:p>
            <a:pPr marL="0" indent="0">
              <a:buNone/>
            </a:pPr>
            <a:endParaRPr lang="da-DK" sz="1000" i="1">
              <a:ea typeface="Calibri" panose="020F0502020204030204"/>
              <a:cs typeface="Calibri" panose="020F0502020204030204"/>
            </a:endParaRPr>
          </a:p>
          <a:p>
            <a:endParaRPr lang="da-DK" sz="1800"/>
          </a:p>
          <a:p>
            <a:endParaRPr lang="da-DK" sz="1800"/>
          </a:p>
        </p:txBody>
      </p:sp>
      <p:sp>
        <p:nvSpPr>
          <p:cNvPr id="4" name="Pladsholder til slidenummer 3"/>
          <p:cNvSpPr>
            <a:spLocks noGrp="1"/>
          </p:cNvSpPr>
          <p:nvPr>
            <p:ph type="sldNum" sz="quarter" idx="5"/>
          </p:nvPr>
        </p:nvSpPr>
        <p:spPr/>
        <p:txBody>
          <a:bodyPr/>
          <a:lstStyle/>
          <a:p>
            <a:fld id="{AADD3018-9901-4FCF-AA58-7E48C928296B}" type="slidenum">
              <a:rPr lang="da-DK" smtClean="0"/>
              <a:t>21</a:t>
            </a:fld>
            <a:endParaRPr lang="da-DK"/>
          </a:p>
        </p:txBody>
      </p:sp>
    </p:spTree>
    <p:extLst>
      <p:ext uri="{BB962C8B-B14F-4D97-AF65-F5344CB8AC3E}">
        <p14:creationId xmlns:p14="http://schemas.microsoft.com/office/powerpoint/2010/main" val="19490291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a:ea typeface="Calibri" panose="020F0502020204030204"/>
                <a:cs typeface="Calibri" panose="020F0502020204030204"/>
              </a:rPr>
              <a:t>Hvad betyder det fælles børnesyn for os som voksne og for vores arbejde?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a:ea typeface="Calibri" panose="020F0502020204030204"/>
                <a:cs typeface="Calibri" panose="020F0502020204030204"/>
              </a:rPr>
              <a:t>Børnesynets seks temaer bliver her foldet ud som vores syn på og tilgang til de børn og unge, vi arbejder med.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a:ea typeface="Calibri" panose="020F0502020204030204"/>
              <a:cs typeface="Calibri" panose="020F0502020204030204"/>
            </a:endParaRPr>
          </a:p>
          <a:p>
            <a:pPr marL="0" indent="0">
              <a:buNone/>
            </a:pPr>
            <a:endParaRPr lang="da-DK" sz="1800">
              <a:ea typeface="Calibri" panose="020F0502020204030204"/>
              <a:cs typeface="Calibri" panose="020F0502020204030204"/>
            </a:endParaRPr>
          </a:p>
          <a:p>
            <a:pPr marL="0" indent="0">
              <a:buNone/>
            </a:pPr>
            <a:endParaRPr lang="da-DK" sz="1000" i="1">
              <a:ea typeface="Calibri" panose="020F0502020204030204"/>
              <a:cs typeface="Calibri" panose="020F0502020204030204"/>
            </a:endParaRPr>
          </a:p>
          <a:p>
            <a:endParaRPr lang="da-DK" sz="1800"/>
          </a:p>
          <a:p>
            <a:endParaRPr lang="da-DK" sz="1800"/>
          </a:p>
        </p:txBody>
      </p:sp>
      <p:sp>
        <p:nvSpPr>
          <p:cNvPr id="4" name="Pladsholder til slidenummer 3"/>
          <p:cNvSpPr>
            <a:spLocks noGrp="1"/>
          </p:cNvSpPr>
          <p:nvPr>
            <p:ph type="sldNum" sz="quarter" idx="5"/>
          </p:nvPr>
        </p:nvSpPr>
        <p:spPr/>
        <p:txBody>
          <a:bodyPr/>
          <a:lstStyle/>
          <a:p>
            <a:fld id="{AADD3018-9901-4FCF-AA58-7E48C928296B}" type="slidenum">
              <a:rPr lang="da-DK" smtClean="0"/>
              <a:t>22</a:t>
            </a:fld>
            <a:endParaRPr lang="da-DK"/>
          </a:p>
        </p:txBody>
      </p:sp>
    </p:spTree>
    <p:extLst>
      <p:ext uri="{BB962C8B-B14F-4D97-AF65-F5344CB8AC3E}">
        <p14:creationId xmlns:p14="http://schemas.microsoft.com/office/powerpoint/2010/main" val="36436261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cs typeface="Calibri"/>
              </a:rPr>
              <a:t>For hvert af de seks temaer beskriver politikken også handlingsanvisninger, der sætter lidt flere ord på, hvad vi som voksne skal gøre.</a:t>
            </a:r>
            <a:r>
              <a:rPr lang="da-DK"/>
              <a:t>.</a:t>
            </a:r>
          </a:p>
          <a:p>
            <a:endParaRPr lang="da-DK"/>
          </a:p>
          <a:p>
            <a:r>
              <a:rPr lang="da-DK"/>
              <a:t>Som fagprofessionelle har vi en rolle og et ansvar for at vi lykkes med at skabe gode børne- og ungeliv. </a:t>
            </a:r>
          </a:p>
          <a:p>
            <a:endParaRPr lang="da-DK"/>
          </a:p>
          <a:p>
            <a:r>
              <a:rPr lang="da-DK"/>
              <a:t>Børnesynet er vores værdier og tilgang til børn og unge</a:t>
            </a:r>
            <a:br>
              <a:rPr lang="da-DK"/>
            </a:br>
            <a:r>
              <a:rPr lang="da-DK"/>
              <a:t>- her eksemplificeret med det første af de seks temaer ”Jeg har værdi som den, jeg er”</a:t>
            </a:r>
          </a:p>
          <a:p>
            <a:endParaRPr lang="da-DK"/>
          </a:p>
          <a:p>
            <a:r>
              <a:rPr lang="da-DK"/>
              <a:t>Vores rolle og ansvar er at skabe plads og tid til leg, kreativitet og til at være den, man er</a:t>
            </a:r>
          </a:p>
          <a:p>
            <a:endParaRPr lang="da-DK"/>
          </a:p>
          <a:p>
            <a:r>
              <a:rPr lang="da-DK"/>
              <a:t>Det gør vi fx ved at </a:t>
            </a:r>
          </a:p>
          <a:p>
            <a:r>
              <a:rPr lang="da-DK"/>
              <a:t>- se det hele menneske og have blik for det enkeltes barn potentialer</a:t>
            </a:r>
          </a:p>
          <a:p>
            <a:r>
              <a:rPr lang="da-DK"/>
              <a:t>- ved at give plads til den frie leg og skabe gode rammer for leg og kreativitet</a:t>
            </a:r>
          </a:p>
          <a:p>
            <a:r>
              <a:rPr lang="da-DK"/>
              <a:t>- ved at tage ansvar og sætte retning for fællesskab og rummelighed </a:t>
            </a:r>
          </a:p>
          <a:p>
            <a:endParaRPr lang="da-DK"/>
          </a:p>
          <a:p>
            <a:r>
              <a:rPr lang="da-DK"/>
              <a:t>Hvordan kan vi se, om vi er på rette vej i vores pædagogiske arbejde?</a:t>
            </a:r>
          </a:p>
          <a:p>
            <a:r>
              <a:rPr lang="da-DK"/>
              <a:t>Ved at se på de pejlemærker eller tegn hos børnene og de unge, som viser, at vi er på vej til at lykkes</a:t>
            </a:r>
          </a:p>
          <a:p>
            <a:endParaRPr lang="da-DK"/>
          </a:p>
          <a:p>
            <a:r>
              <a:rPr lang="da-DK"/>
              <a:t>Fx når alle børn og unge føler, at de kan være sig selv</a:t>
            </a:r>
          </a:p>
          <a:p>
            <a:endParaRPr lang="da-DK"/>
          </a:p>
          <a:p>
            <a:endParaRPr lang="da-DK"/>
          </a:p>
        </p:txBody>
      </p:sp>
      <p:sp>
        <p:nvSpPr>
          <p:cNvPr id="4" name="Pladsholder til slidenummer 3"/>
          <p:cNvSpPr>
            <a:spLocks noGrp="1"/>
          </p:cNvSpPr>
          <p:nvPr>
            <p:ph type="sldNum" sz="quarter" idx="5"/>
          </p:nvPr>
        </p:nvSpPr>
        <p:spPr/>
        <p:txBody>
          <a:bodyPr/>
          <a:lstStyle/>
          <a:p>
            <a:fld id="{AADD3018-9901-4FCF-AA58-7E48C928296B}" type="slidenum">
              <a:rPr lang="da-DK" smtClean="0"/>
              <a:t>23</a:t>
            </a:fld>
            <a:endParaRPr lang="da-DK"/>
          </a:p>
        </p:txBody>
      </p:sp>
    </p:spTree>
    <p:extLst>
      <p:ext uri="{BB962C8B-B14F-4D97-AF65-F5344CB8AC3E}">
        <p14:creationId xmlns:p14="http://schemas.microsoft.com/office/powerpoint/2010/main" val="1510719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da-DK">
                <a:cs typeface="Calibri"/>
              </a:rPr>
              <a:t>Seks pejlemærker sætter ord på det, vi gerne vil se ved børnene og de unge i hverdagen</a:t>
            </a:r>
          </a:p>
          <a:p>
            <a:pPr marL="0" indent="0">
              <a:buNone/>
            </a:pPr>
            <a:endParaRPr lang="da-DK">
              <a:cs typeface="Calibri"/>
            </a:endParaRPr>
          </a:p>
          <a:p>
            <a:pPr marL="0" indent="0">
              <a:buNone/>
            </a:pPr>
            <a:r>
              <a:rPr lang="da-DK">
                <a:cs typeface="Calibri"/>
              </a:rPr>
              <a:t>- At alle børn og unge føler, de kan være sig selv</a:t>
            </a:r>
          </a:p>
          <a:p>
            <a:pPr marL="0" indent="0">
              <a:buNone/>
            </a:pPr>
            <a:r>
              <a:rPr lang="da-DK">
                <a:cs typeface="Calibri"/>
              </a:rPr>
              <a:t>- At de bevarer deres nysgerrighed</a:t>
            </a:r>
          </a:p>
          <a:p>
            <a:pPr marL="0" indent="0">
              <a:buNone/>
            </a:pPr>
            <a:r>
              <a:rPr lang="da-DK">
                <a:cs typeface="Calibri"/>
              </a:rPr>
              <a:t>- at de alle føler sig som en del af et fællesskab</a:t>
            </a:r>
          </a:p>
          <a:p>
            <a:pPr marL="0" indent="0">
              <a:buNone/>
            </a:pPr>
            <a:r>
              <a:rPr lang="da-DK">
                <a:cs typeface="Calibri"/>
              </a:rPr>
              <a:t>- at de trives fysisk og mentalt</a:t>
            </a:r>
          </a:p>
          <a:p>
            <a:pPr marL="0" indent="0">
              <a:buNone/>
            </a:pPr>
            <a:r>
              <a:rPr lang="da-DK">
                <a:cs typeface="Calibri"/>
              </a:rPr>
              <a:t>- at de lytter hinanden</a:t>
            </a:r>
          </a:p>
          <a:p>
            <a:pPr marL="0" indent="0">
              <a:buNone/>
            </a:pPr>
            <a:r>
              <a:rPr lang="da-DK">
                <a:cs typeface="Calibri"/>
              </a:rPr>
              <a:t>- at de har mindst en voksen, de kan gå til</a:t>
            </a:r>
          </a:p>
          <a:p>
            <a:pPr marL="0" indent="0">
              <a:buNone/>
            </a:pPr>
            <a:r>
              <a:rPr lang="da-DK">
                <a:cs typeface="Calibri"/>
              </a:rPr>
              <a:t> </a:t>
            </a:r>
            <a:endParaRPr lang="da-DK" i="1">
              <a:cs typeface="Calibri"/>
            </a:endParaRPr>
          </a:p>
          <a:p>
            <a:endParaRPr lang="da-DK">
              <a:cs typeface="Calibri"/>
            </a:endParaRPr>
          </a:p>
          <a:p>
            <a:endParaRPr lang="da-DK"/>
          </a:p>
        </p:txBody>
      </p:sp>
      <p:sp>
        <p:nvSpPr>
          <p:cNvPr id="4" name="Pladsholder til slidenummer 3"/>
          <p:cNvSpPr>
            <a:spLocks noGrp="1"/>
          </p:cNvSpPr>
          <p:nvPr>
            <p:ph type="sldNum" sz="quarter" idx="5"/>
          </p:nvPr>
        </p:nvSpPr>
        <p:spPr/>
        <p:txBody>
          <a:bodyPr/>
          <a:lstStyle/>
          <a:p>
            <a:fld id="{AADD3018-9901-4FCF-AA58-7E48C928296B}" type="slidenum">
              <a:rPr lang="da-DK" smtClean="0"/>
              <a:t>24</a:t>
            </a:fld>
            <a:endParaRPr lang="da-DK"/>
          </a:p>
        </p:txBody>
      </p:sp>
    </p:spTree>
    <p:extLst>
      <p:ext uri="{BB962C8B-B14F-4D97-AF65-F5344CB8AC3E}">
        <p14:creationId xmlns:p14="http://schemas.microsoft.com/office/powerpoint/2010/main" val="2488573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Men hvad skal vi med en ”ny” børne- og ungepolitik?</a:t>
            </a:r>
          </a:p>
          <a:p>
            <a:pPr marL="0" marR="0" lvl="0" indent="0" algn="l" defTabSz="914400" rtl="0" eaLnBrk="1" fontAlgn="auto" latinLnBrk="0" hangingPunct="1">
              <a:lnSpc>
                <a:spcPct val="107000"/>
              </a:lnSpc>
              <a:spcBef>
                <a:spcPts val="0"/>
              </a:spcBef>
              <a:spcAft>
                <a:spcPts val="80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Vi havde jo allerede en politik – så den kunne vi vel bare have beholdt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Vi bygger på værdier fra politikken fra 2015 og dem skal vi fortsat stå på. </a:t>
            </a:r>
          </a:p>
          <a:p>
            <a:pPr marL="0" marR="0" lvl="0" indent="0" algn="l" defTabSz="914400" rtl="0" eaLnBrk="1" fontAlgn="auto" latinLnBrk="0" hangingPunct="1">
              <a:lnSpc>
                <a:spcPct val="107000"/>
              </a:lnSpc>
              <a:spcBef>
                <a:spcPts val="0"/>
              </a:spcBef>
              <a:spcAft>
                <a:spcPts val="80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Det er stærke værdier, som lever både i dagtilbud, skoler, fritidstilbud og i forvaltningen</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Samtidig har vi udviklet os som samfund, som organisationer, i vores måde at arbejde på, at tilgå børnene på, i måden at anskue de voksnes roller på. </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sammen med et behov for at formulere vores fælles børnesyn kaldte det på en fornyelse af børne- og ungepolitikken fra 2015 </a:t>
            </a:r>
          </a:p>
          <a:p>
            <a:pPr marL="0" indent="0">
              <a:lnSpc>
                <a:spcPct val="114000"/>
              </a:lnSpc>
              <a:buNone/>
            </a:pPr>
            <a:endParaRPr lang="da-DK" sz="1800" kern="10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4000"/>
              </a:lnSpc>
              <a:buNone/>
            </a:pPr>
            <a:r>
              <a:rPr lang="da-DK" sz="1800" kern="100">
                <a:latin typeface="Calibri" panose="020F0502020204030204" pitchFamily="34" charset="0"/>
                <a:ea typeface="Calibri" panose="020F0502020204030204" pitchFamily="34" charset="0"/>
                <a:cs typeface="Times New Roman" panose="02020603050405020304" pitchFamily="18" charset="0"/>
              </a:rPr>
              <a:t>- og denne gang med afsæt i børnenes og de unges perspektiver for det er dem, det handler om</a:t>
            </a:r>
            <a:endParaRPr lang="da-DK" sz="1800"/>
          </a:p>
          <a:p>
            <a:endParaRPr lang="da-DK" sz="1800"/>
          </a:p>
        </p:txBody>
      </p:sp>
      <p:sp>
        <p:nvSpPr>
          <p:cNvPr id="4" name="Pladsholder til slidenummer 3"/>
          <p:cNvSpPr>
            <a:spLocks noGrp="1"/>
          </p:cNvSpPr>
          <p:nvPr>
            <p:ph type="sldNum" sz="quarter" idx="5"/>
          </p:nvPr>
        </p:nvSpPr>
        <p:spPr/>
        <p:txBody>
          <a:bodyPr/>
          <a:lstStyle/>
          <a:p>
            <a:fld id="{AADD3018-9901-4FCF-AA58-7E48C928296B}" type="slidenum">
              <a:rPr lang="da-DK" smtClean="0"/>
              <a:t>25</a:t>
            </a:fld>
            <a:endParaRPr lang="da-DK"/>
          </a:p>
        </p:txBody>
      </p:sp>
    </p:spTree>
    <p:extLst>
      <p:ext uri="{BB962C8B-B14F-4D97-AF65-F5344CB8AC3E}">
        <p14:creationId xmlns:p14="http://schemas.microsoft.com/office/powerpoint/2010/main" val="24605663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Så hvad tager vi med os fra børne- og ungepolitikken i 2015?</a:t>
            </a:r>
          </a:p>
          <a:p>
            <a:r>
              <a:rPr lang="da-DK"/>
              <a:t>og hvad er særligt i fokus i fornyelsen af politikken og det, der nu er vores nuværende børne- og ungesyn?</a:t>
            </a:r>
          </a:p>
          <a:p>
            <a:endParaRPr lang="da-DK"/>
          </a:p>
          <a:p>
            <a:r>
              <a:rPr lang="da-DK"/>
              <a:t>Når vi ser på de skrevne ord i vores børne- og ungepolitik fra 2015 og den fornyede børne- og ungepolitik (2023) så er der en del ord, som vi stadig tager med os – ord, som vi står på og har i fokus: </a:t>
            </a:r>
          </a:p>
          <a:p>
            <a:endParaRPr lang="da-DK"/>
          </a:p>
          <a:p>
            <a:r>
              <a:rPr lang="da-DK"/>
              <a:t>Ordene med den største font er særligt i fokus (og er nye i vores børne- og ungepolitik)</a:t>
            </a:r>
          </a:p>
          <a:p>
            <a:r>
              <a:rPr lang="da-DK"/>
              <a:t>- mental sundhed</a:t>
            </a:r>
          </a:p>
          <a:p>
            <a:r>
              <a:rPr lang="da-DK"/>
              <a:t>- voksne</a:t>
            </a:r>
          </a:p>
          <a:p>
            <a:r>
              <a:rPr lang="da-DK"/>
              <a:t>- mening</a:t>
            </a:r>
          </a:p>
          <a:p>
            <a:r>
              <a:rPr lang="da-DK"/>
              <a:t>- balance</a:t>
            </a:r>
          </a:p>
          <a:p>
            <a:r>
              <a:rPr lang="da-DK"/>
              <a:t>- lytte</a:t>
            </a:r>
          </a:p>
          <a:p>
            <a:r>
              <a:rPr lang="da-DK"/>
              <a:t>- digitalt liv</a:t>
            </a:r>
          </a:p>
          <a:p>
            <a:r>
              <a:rPr lang="da-DK"/>
              <a:t>- medansvar</a:t>
            </a:r>
          </a:p>
          <a:p>
            <a:r>
              <a:rPr lang="da-DK"/>
              <a:t>- relationer</a:t>
            </a:r>
          </a:p>
          <a:p>
            <a:r>
              <a:rPr lang="da-DK"/>
              <a:t>- tryghed</a:t>
            </a:r>
          </a:p>
          <a:p>
            <a:endParaRPr lang="da-DK"/>
          </a:p>
          <a:p>
            <a:r>
              <a:rPr lang="da-DK"/>
              <a:t>Ordene med den mindre font stammer fra politikken fra 2015 – og dem har vi stadig i fokus: </a:t>
            </a:r>
          </a:p>
          <a:p>
            <a:r>
              <a:rPr lang="da-DK"/>
              <a:t>- værdi</a:t>
            </a:r>
          </a:p>
          <a:p>
            <a:r>
              <a:rPr lang="da-DK"/>
              <a:t>- læring</a:t>
            </a:r>
          </a:p>
          <a:p>
            <a:r>
              <a:rPr lang="da-DK"/>
              <a:t>- ansvar</a:t>
            </a:r>
          </a:p>
          <a:p>
            <a:r>
              <a:rPr lang="da-DK"/>
              <a:t>- samarbejde</a:t>
            </a:r>
          </a:p>
          <a:p>
            <a:r>
              <a:rPr lang="da-DK"/>
              <a:t>- trivsel</a:t>
            </a:r>
          </a:p>
          <a:p>
            <a:r>
              <a:rPr lang="da-DK"/>
              <a:t>- udvikling</a:t>
            </a:r>
          </a:p>
          <a:p>
            <a:r>
              <a:rPr lang="da-DK"/>
              <a:t>- fællesskab</a:t>
            </a:r>
          </a:p>
          <a:p>
            <a:r>
              <a:rPr lang="da-DK"/>
              <a:t>- ambitioner</a:t>
            </a:r>
          </a:p>
          <a:p>
            <a:r>
              <a:rPr lang="da-DK"/>
              <a:t>- dannelse</a:t>
            </a:r>
          </a:p>
          <a:p>
            <a:r>
              <a:rPr lang="da-DK"/>
              <a:t>- støtte</a:t>
            </a:r>
          </a:p>
          <a:p>
            <a:endParaRPr lang="da-DK"/>
          </a:p>
          <a:p>
            <a:r>
              <a:rPr lang="da-DK"/>
              <a:t>Som I kan se, er der masser af ord – og dermed værdier – som stadigt er i fokus – som betyder noget for os i dagligdagen – som betyder noget for børnene og de unge</a:t>
            </a:r>
          </a:p>
          <a:p>
            <a:r>
              <a:rPr lang="da-DK"/>
              <a:t>Mens der naturligvis også er ord, som er nye i denne sammenhæng – ord som er vigtige og som er med til at sætte retning for vores arbejde i dagligdagen</a:t>
            </a:r>
          </a:p>
        </p:txBody>
      </p:sp>
      <p:sp>
        <p:nvSpPr>
          <p:cNvPr id="4" name="Pladsholder til slidenummer 3"/>
          <p:cNvSpPr>
            <a:spLocks noGrp="1"/>
          </p:cNvSpPr>
          <p:nvPr>
            <p:ph type="sldNum" sz="quarter" idx="5"/>
          </p:nvPr>
        </p:nvSpPr>
        <p:spPr/>
        <p:txBody>
          <a:bodyPr/>
          <a:lstStyle/>
          <a:p>
            <a:fld id="{AADD3018-9901-4FCF-AA58-7E48C928296B}" type="slidenum">
              <a:rPr lang="da-DK" smtClean="0"/>
              <a:t>26</a:t>
            </a:fld>
            <a:endParaRPr lang="da-DK"/>
          </a:p>
        </p:txBody>
      </p:sp>
    </p:spTree>
    <p:extLst>
      <p:ext uri="{BB962C8B-B14F-4D97-AF65-F5344CB8AC3E}">
        <p14:creationId xmlns:p14="http://schemas.microsoft.com/office/powerpoint/2010/main" val="42347682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For vores fælles børne- og ungepolitik er en ramme og et redskab for jer som medarbejdere – og for alle ledere og ledelsesteams</a:t>
            </a:r>
          </a:p>
          <a:p>
            <a:endParaRPr lang="da-DK"/>
          </a:p>
          <a:p>
            <a:r>
              <a:rPr lang="da-DK"/>
              <a:t>Det er børnene, de unge, forældre, medarbejdere og ledere i Børn og Unge, som har bidraget til denne ramme</a:t>
            </a:r>
          </a:p>
          <a:p>
            <a:r>
              <a:rPr lang="da-DK"/>
              <a:t>- sammen med alle interesserede, som undervejs har givet deres mening til kende</a:t>
            </a:r>
          </a:p>
          <a:p>
            <a:endParaRPr lang="da-DK"/>
          </a:p>
          <a:p>
            <a:r>
              <a:rPr lang="da-DK"/>
              <a:t>(</a:t>
            </a:r>
            <a:r>
              <a:rPr lang="da-DK" i="1"/>
              <a:t>For nogle af jer vil I kunne nikke genkendende til ”Samtalen om det gode børneliv”, der var et værktøj til at tage de lokale samtaler på baggrund af de temaer, der kom fra samtaler med børn, unge og forældre)</a:t>
            </a:r>
          </a:p>
          <a:p>
            <a:endParaRPr lang="da-DK" i="1"/>
          </a:p>
          <a:p>
            <a:r>
              <a:rPr lang="da-DK" i="0"/>
              <a:t>Det er fundamentet for vores arbejde med børnene og de unge</a:t>
            </a:r>
          </a:p>
          <a:p>
            <a:r>
              <a:rPr lang="da-DK"/>
              <a:t>Den skal rammesætte dialoger om, hvordan vores pædagogik, didaktik og tilgang ser ud lokalt her hos os </a:t>
            </a:r>
          </a:p>
          <a:p>
            <a:endParaRPr lang="da-DK"/>
          </a:p>
          <a:p>
            <a:r>
              <a:rPr lang="da-DK"/>
              <a:t>Lige nu har I fået et kort indblik i, hvordan vores børne- og ungepolitik 2023 ser ud. </a:t>
            </a:r>
          </a:p>
          <a:p>
            <a:endParaRPr lang="da-DK"/>
          </a:p>
          <a:p>
            <a:r>
              <a:rPr lang="da-DK"/>
              <a:t>Næste skridt tager vi i begyndelsen af 2024</a:t>
            </a:r>
          </a:p>
          <a:p>
            <a:r>
              <a:rPr lang="da-DK"/>
              <a:t>Her får vi et dialogværktøj til lokale samtaler</a:t>
            </a:r>
          </a:p>
          <a:p>
            <a:endParaRPr lang="da-DK"/>
          </a:p>
          <a:p>
            <a:r>
              <a:rPr lang="da-DK"/>
              <a:t>Samtaler om, hvad vi allerede gør her hos os – og hvordan vi omsætter værdierne i politikken i vores praksis i hverdagen</a:t>
            </a:r>
          </a:p>
          <a:p>
            <a:endParaRPr lang="da-DK"/>
          </a:p>
          <a:p>
            <a:endParaRPr lang="da-DK"/>
          </a:p>
          <a:p>
            <a:endParaRPr lang="da-DK"/>
          </a:p>
        </p:txBody>
      </p:sp>
      <p:sp>
        <p:nvSpPr>
          <p:cNvPr id="4" name="Pladsholder til slidenummer 3"/>
          <p:cNvSpPr>
            <a:spLocks noGrp="1"/>
          </p:cNvSpPr>
          <p:nvPr>
            <p:ph type="sldNum" sz="quarter" idx="5"/>
          </p:nvPr>
        </p:nvSpPr>
        <p:spPr/>
        <p:txBody>
          <a:bodyPr/>
          <a:lstStyle/>
          <a:p>
            <a:fld id="{AADD3018-9901-4FCF-AA58-7E48C928296B}" type="slidenum">
              <a:rPr lang="da-DK" smtClean="0"/>
              <a:t>27</a:t>
            </a:fld>
            <a:endParaRPr lang="da-DK"/>
          </a:p>
        </p:txBody>
      </p:sp>
    </p:spTree>
    <p:extLst>
      <p:ext uri="{BB962C8B-B14F-4D97-AF65-F5344CB8AC3E}">
        <p14:creationId xmlns:p14="http://schemas.microsoft.com/office/powerpoint/2010/main" val="40664571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a:t>Formål: </a:t>
            </a:r>
            <a:endParaRPr lang="da-DK"/>
          </a:p>
          <a:p>
            <a:r>
              <a:rPr lang="da-DK" b="0"/>
              <a:t>Dette slide fortæller om børne- og ungepolitikken. Har I lyst til at vide mere om politikken, og hvordan den er blevet til, kan I gå til Del 1. </a:t>
            </a:r>
          </a:p>
          <a:p>
            <a:endParaRPr lang="da-DK" b="1"/>
          </a:p>
          <a:p>
            <a:r>
              <a:rPr lang="da-DK" b="1"/>
              <a:t>Facilitering: </a:t>
            </a:r>
            <a:endParaRPr lang="da-DK"/>
          </a:p>
          <a:p>
            <a:r>
              <a:rPr lang="da-DK" b="0" i="0" u="none" strike="noStrike">
                <a:solidFill>
                  <a:srgbClr val="000000"/>
                </a:solidFill>
                <a:effectLst/>
                <a:latin typeface="Calibri" panose="020F0502020204030204" pitchFamily="34" charset="0"/>
              </a:rPr>
              <a:t>Læs højt eller fortæl pointer med dine egne ord.</a:t>
            </a:r>
            <a:r>
              <a:rPr lang="da-DK" b="0" i="0">
                <a:solidFill>
                  <a:srgbClr val="000000"/>
                </a:solidFill>
                <a:effectLst/>
                <a:latin typeface="Calibri" panose="020F0502020204030204" pitchFamily="34" charset="0"/>
              </a:rPr>
              <a:t>​</a:t>
            </a:r>
            <a:endParaRPr lang="da-DK"/>
          </a:p>
        </p:txBody>
      </p:sp>
      <p:sp>
        <p:nvSpPr>
          <p:cNvPr id="4" name="Slide Number Placeholder 3"/>
          <p:cNvSpPr>
            <a:spLocks noGrp="1"/>
          </p:cNvSpPr>
          <p:nvPr>
            <p:ph type="sldNum" sz="quarter" idx="5"/>
          </p:nvPr>
        </p:nvSpPr>
        <p:spPr/>
        <p:txBody>
          <a:bodyPr/>
          <a:lstStyle/>
          <a:p>
            <a:fld id="{4EAFDFB7-DDB4-4D61-A83F-4EFADD4A70F8}" type="slidenum">
              <a:rPr lang="da-DK" smtClean="0"/>
              <a:t>28</a:t>
            </a:fld>
            <a:endParaRPr lang="da-DK"/>
          </a:p>
        </p:txBody>
      </p:sp>
    </p:spTree>
    <p:extLst>
      <p:ext uri="{BB962C8B-B14F-4D97-AF65-F5344CB8AC3E}">
        <p14:creationId xmlns:p14="http://schemas.microsoft.com/office/powerpoint/2010/main" val="4250430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a:t>Formål: </a:t>
            </a:r>
          </a:p>
          <a:p>
            <a:r>
              <a:rPr lang="da-DK" b="0"/>
              <a:t>Dette slide fortæller om, hvad målet med hver enkel øvelse er. </a:t>
            </a:r>
          </a:p>
          <a:p>
            <a:endParaRPr lang="da-DK" b="0"/>
          </a:p>
          <a:p>
            <a:r>
              <a:rPr lang="da-DK" b="1"/>
              <a:t>Facilitering: </a:t>
            </a:r>
          </a:p>
          <a:p>
            <a:r>
              <a:rPr lang="da-DK"/>
              <a:t>Læs målene højt. Hvis I kun beskæftiger jer med én af øvelserne, kan du læse netop det mål højt.  </a:t>
            </a:r>
          </a:p>
          <a:p>
            <a:endParaRPr lang="da-DK"/>
          </a:p>
          <a:p>
            <a:r>
              <a:rPr lang="da-DK" b="1"/>
              <a:t>Talenote: </a:t>
            </a:r>
          </a:p>
          <a:p>
            <a:r>
              <a:rPr lang="da-DK" b="0"/>
              <a:t>Her ser I målene med de øvelser, som vi skal igennem. </a:t>
            </a:r>
          </a:p>
          <a:p>
            <a:endParaRPr lang="da-DK" b="0"/>
          </a:p>
          <a:p>
            <a:pPr marL="171450" indent="-171450">
              <a:buFont typeface="Arial" panose="020B0604020202020204" pitchFamily="34" charset="0"/>
              <a:buChar char="•"/>
            </a:pPr>
            <a:r>
              <a:rPr lang="da-DK" b="0"/>
              <a:t>Målet med den første øvelse er, at vi sammen bliver klogere på børne- og ungesynet i børne- og ungepolitikken er, og hvad det betyder her hos os. </a:t>
            </a:r>
          </a:p>
          <a:p>
            <a:pPr marL="171450" indent="-171450">
              <a:buFont typeface="Arial" panose="020B0604020202020204" pitchFamily="34" charset="0"/>
              <a:buChar char="•"/>
            </a:pPr>
            <a:endParaRPr lang="da-DK" b="0"/>
          </a:p>
          <a:p>
            <a:pPr marL="171450" indent="-171450">
              <a:buFont typeface="Arial" panose="020B0604020202020204" pitchFamily="34" charset="0"/>
              <a:buChar char="•"/>
            </a:pPr>
            <a:r>
              <a:rPr lang="da-DK" b="0"/>
              <a:t>Målet med den anden øvelse er, at vi får sat ord og konkrete eksempler på, hvilke tegn vi kan se efter netop i vores praksis, når vi vil blive klogere på om vi er på vej til at lykkes med at skabe gode børne- og ungeliv. </a:t>
            </a:r>
          </a:p>
          <a:p>
            <a:pPr marL="171450" indent="-171450">
              <a:buFont typeface="Arial" panose="020B0604020202020204" pitchFamily="34" charset="0"/>
              <a:buChar char="•"/>
            </a:pPr>
            <a:endParaRPr lang="da-DK" b="0"/>
          </a:p>
          <a:p>
            <a:pPr marL="171450" indent="-171450">
              <a:buFont typeface="Arial" panose="020B0604020202020204" pitchFamily="34" charset="0"/>
              <a:buChar char="•"/>
            </a:pPr>
            <a:r>
              <a:rPr lang="da-DK" b="0"/>
              <a:t>Målet med den tredje øvelse er, at vi får identificeret og aftalt konkrete handlinger, som kan styrke arbejdet med at skabe gode børne- og ungeliv. Hvad skal vi gøre mere af, begynde at gøre eller måske helt holde op med? </a:t>
            </a:r>
          </a:p>
          <a:p>
            <a:endParaRPr lang="da-DK" b="0"/>
          </a:p>
          <a:p>
            <a:endParaRPr lang="da-DK" b="0"/>
          </a:p>
          <a:p>
            <a:endParaRPr lang="da-DK" noProof="0">
              <a:cs typeface="Calibri"/>
            </a:endParaRPr>
          </a:p>
        </p:txBody>
      </p:sp>
      <p:sp>
        <p:nvSpPr>
          <p:cNvPr id="4" name="Slide Number Placeholder 3"/>
          <p:cNvSpPr>
            <a:spLocks noGrp="1"/>
          </p:cNvSpPr>
          <p:nvPr>
            <p:ph type="sldNum" sz="quarter" idx="5"/>
          </p:nvPr>
        </p:nvSpPr>
        <p:spPr/>
        <p:txBody>
          <a:bodyPr/>
          <a:lstStyle/>
          <a:p>
            <a:fld id="{4EAFDFB7-DDB4-4D61-A83F-4EFADD4A70F8}" type="slidenum">
              <a:rPr lang="da-DK" smtClean="0"/>
              <a:t>29</a:t>
            </a:fld>
            <a:endParaRPr lang="da-DK"/>
          </a:p>
        </p:txBody>
      </p:sp>
    </p:spTree>
    <p:extLst>
      <p:ext uri="{BB962C8B-B14F-4D97-AF65-F5344CB8AC3E}">
        <p14:creationId xmlns:p14="http://schemas.microsoft.com/office/powerpoint/2010/main" val="3380073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a:t>Note: </a:t>
            </a:r>
            <a:r>
              <a:rPr lang="da-DK"/>
              <a:t>I fornyelsen af børne- og ungepolitikken blev der udviklet et samtaleværktøj ”Samtalen om det gode børneliv” til at understøtte lokale dialoger om, hvordan vi fortsat skaber de bedste rammer og sætter retning for arbejdet med børnene og de unge. </a:t>
            </a:r>
          </a:p>
          <a:p>
            <a:endParaRPr lang="da-DK"/>
          </a:p>
          <a:p>
            <a:r>
              <a:rPr lang="da-DK"/>
              <a:t>Værktøjet indeholder citater fra børn og unge og spørgsmål til refleksion og kan bruges som supplement til læringspakken eller som dialogværktøj i sig selv. I finder materialet her: </a:t>
            </a:r>
            <a:r>
              <a:rPr lang="da-DK">
                <a:hlinkClick r:id="rId3"/>
              </a:rPr>
              <a:t>Børne- og ungepolitik (aarhus.dk)</a:t>
            </a:r>
            <a:endParaRPr lang="da-DK"/>
          </a:p>
        </p:txBody>
      </p:sp>
      <p:sp>
        <p:nvSpPr>
          <p:cNvPr id="4" name="Pladsholder til slidenummer 3"/>
          <p:cNvSpPr>
            <a:spLocks noGrp="1"/>
          </p:cNvSpPr>
          <p:nvPr>
            <p:ph type="sldNum" sz="quarter" idx="5"/>
          </p:nvPr>
        </p:nvSpPr>
        <p:spPr/>
        <p:txBody>
          <a:bodyPr/>
          <a:lstStyle/>
          <a:p>
            <a:fld id="{4EAFDFB7-DDB4-4D61-A83F-4EFADD4A70F8}" type="slidenum">
              <a:rPr lang="da-DK" smtClean="0"/>
              <a:t>3</a:t>
            </a:fld>
            <a:endParaRPr lang="da-DK"/>
          </a:p>
        </p:txBody>
      </p:sp>
    </p:spTree>
    <p:extLst>
      <p:ext uri="{BB962C8B-B14F-4D97-AF65-F5344CB8AC3E}">
        <p14:creationId xmlns:p14="http://schemas.microsoft.com/office/powerpoint/2010/main" val="3741006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b="1" err="1">
                <a:cs typeface="Calibri"/>
              </a:rPr>
              <a:t>Formål</a:t>
            </a:r>
            <a:r>
              <a:rPr lang="en-US">
                <a:cs typeface="Calibri"/>
              </a:rPr>
              <a:t>: Dette slide </a:t>
            </a:r>
            <a:r>
              <a:rPr lang="en-US" err="1">
                <a:cs typeface="Calibri"/>
              </a:rPr>
              <a:t>introducerer</a:t>
            </a:r>
            <a:r>
              <a:rPr lang="en-US">
                <a:cs typeface="Calibri"/>
              </a:rPr>
              <a:t> den </a:t>
            </a:r>
            <a:r>
              <a:rPr lang="en-US" err="1">
                <a:cs typeface="Calibri"/>
              </a:rPr>
              <a:t>første</a:t>
            </a:r>
            <a:r>
              <a:rPr lang="en-US">
                <a:cs typeface="Calibri"/>
              </a:rPr>
              <a:t> </a:t>
            </a:r>
            <a:r>
              <a:rPr lang="en-US" err="1">
                <a:cs typeface="Calibri"/>
              </a:rPr>
              <a:t>øvelse</a:t>
            </a:r>
            <a:r>
              <a:rPr lang="en-US">
                <a:cs typeface="Calibri"/>
              </a:rPr>
              <a:t>.</a:t>
            </a:r>
          </a:p>
          <a:p>
            <a:endParaRPr lang="en-US">
              <a:cs typeface="Calibri"/>
            </a:endParaRPr>
          </a:p>
          <a:p>
            <a:r>
              <a:rPr lang="en-US" b="1" err="1">
                <a:cs typeface="Calibri"/>
              </a:rPr>
              <a:t>Talenote</a:t>
            </a:r>
            <a:r>
              <a:rPr lang="en-US">
                <a:cs typeface="Calibri"/>
              </a:rPr>
              <a:t>: Vi </a:t>
            </a:r>
            <a:r>
              <a:rPr lang="en-US" err="1">
                <a:cs typeface="Calibri"/>
              </a:rPr>
              <a:t>skal</a:t>
            </a:r>
            <a:r>
              <a:rPr lang="en-US">
                <a:cs typeface="Calibri"/>
              </a:rPr>
              <a:t> nu </a:t>
            </a:r>
            <a:r>
              <a:rPr lang="en-US" err="1">
                <a:cs typeface="Calibri"/>
              </a:rPr>
              <a:t>til</a:t>
            </a:r>
            <a:r>
              <a:rPr lang="en-US">
                <a:cs typeface="Calibri"/>
              </a:rPr>
              <a:t> den </a:t>
            </a:r>
            <a:r>
              <a:rPr lang="en-US" err="1">
                <a:cs typeface="Calibri"/>
              </a:rPr>
              <a:t>første</a:t>
            </a:r>
            <a:r>
              <a:rPr lang="en-US">
                <a:cs typeface="Calibri"/>
              </a:rPr>
              <a:t> </a:t>
            </a:r>
            <a:r>
              <a:rPr lang="en-US" err="1">
                <a:cs typeface="Calibri"/>
              </a:rPr>
              <a:t>øvelse</a:t>
            </a:r>
            <a:r>
              <a:rPr lang="en-US">
                <a:cs typeface="Calibri"/>
              </a:rPr>
              <a:t>, </a:t>
            </a:r>
            <a:r>
              <a:rPr lang="en-US" err="1">
                <a:cs typeface="Calibri"/>
              </a:rPr>
              <a:t>som</a:t>
            </a:r>
            <a:r>
              <a:rPr lang="en-US">
                <a:cs typeface="Calibri"/>
              </a:rPr>
              <a:t> handler om </a:t>
            </a:r>
            <a:r>
              <a:rPr lang="en-US" err="1">
                <a:cs typeface="Calibri"/>
              </a:rPr>
              <a:t>børne</a:t>
            </a:r>
            <a:r>
              <a:rPr lang="en-US">
                <a:cs typeface="Calibri"/>
              </a:rPr>
              <a:t>- </a:t>
            </a:r>
            <a:r>
              <a:rPr lang="en-US" err="1">
                <a:cs typeface="Calibri"/>
              </a:rPr>
              <a:t>og</a:t>
            </a:r>
            <a:r>
              <a:rPr lang="en-US">
                <a:cs typeface="Calibri"/>
              </a:rPr>
              <a:t> </a:t>
            </a:r>
            <a:r>
              <a:rPr lang="en-US" err="1">
                <a:cs typeface="Calibri"/>
              </a:rPr>
              <a:t>ungesynet</a:t>
            </a:r>
            <a:r>
              <a:rPr lang="en-US">
                <a:cs typeface="Calibri"/>
              </a:rPr>
              <a:t>. </a:t>
            </a:r>
          </a:p>
        </p:txBody>
      </p:sp>
      <p:sp>
        <p:nvSpPr>
          <p:cNvPr id="4" name="Pladsholder til slidenummer 3"/>
          <p:cNvSpPr>
            <a:spLocks noGrp="1"/>
          </p:cNvSpPr>
          <p:nvPr>
            <p:ph type="sldNum" sz="quarter" idx="5"/>
          </p:nvPr>
        </p:nvSpPr>
        <p:spPr/>
        <p:txBody>
          <a:bodyPr/>
          <a:lstStyle/>
          <a:p>
            <a:fld id="{4EAFDFB7-DDB4-4D61-A83F-4EFADD4A70F8}" type="slidenum">
              <a:rPr lang="da-DK" smtClean="0"/>
              <a:t>30</a:t>
            </a:fld>
            <a:endParaRPr lang="da-DK"/>
          </a:p>
        </p:txBody>
      </p:sp>
    </p:spTree>
    <p:extLst>
      <p:ext uri="{BB962C8B-B14F-4D97-AF65-F5344CB8AC3E}">
        <p14:creationId xmlns:p14="http://schemas.microsoft.com/office/powerpoint/2010/main" val="42793082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b="1"/>
              <a:t>Formål: </a:t>
            </a:r>
          </a:p>
          <a:p>
            <a:r>
              <a:rPr lang="da-DK" sz="1800" b="0"/>
              <a:t>Dette slide viser de seks temaer i børne- og ungepolitikken, som tilsammen udtrykker vores fælles børne- og ungesyn. </a:t>
            </a:r>
            <a:endParaRPr lang="da-DK" sz="1800"/>
          </a:p>
          <a:p>
            <a:endParaRPr lang="da-DK" sz="1800" b="0"/>
          </a:p>
          <a:p>
            <a:r>
              <a:rPr lang="da-DK" sz="1800" b="1"/>
              <a:t>Facilitering: </a:t>
            </a:r>
          </a:p>
          <a:p>
            <a:r>
              <a:rPr lang="da-DK" sz="1800"/>
              <a:t>Præsenter de seks temaer. I skal bruge de seks temaer til øvelse 1. Du kan evt. læse hvert tema højt og derefter tage udgangspunkt i </a:t>
            </a:r>
            <a:r>
              <a:rPr lang="da-DK" sz="1800" err="1"/>
              <a:t>talenoterne</a:t>
            </a:r>
            <a:r>
              <a:rPr lang="da-DK" sz="1800"/>
              <a:t>.</a:t>
            </a:r>
          </a:p>
          <a:p>
            <a:endParaRPr lang="da-DK" sz="1800"/>
          </a:p>
          <a:p>
            <a:r>
              <a:rPr lang="da-DK" sz="1800" b="1"/>
              <a:t>Talenote:</a:t>
            </a:r>
            <a:endParaRPr lang="da-DK" sz="180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a:ea typeface="Calibri" panose="020F0502020204030204"/>
                <a:cs typeface="Calibri" panose="020F0502020204030204"/>
              </a:rPr>
              <a:t>De seks temaer i børne- og ungepolitikken udtrykker vores fælles børne- og ungesyn. </a:t>
            </a:r>
          </a:p>
          <a:p>
            <a:pPr marL="0" indent="0">
              <a:buNone/>
            </a:pPr>
            <a:endParaRPr lang="da-DK" sz="1000" i="1">
              <a:ea typeface="Calibri" panose="020F0502020204030204"/>
              <a:cs typeface="Calibri" panose="020F0502020204030204"/>
            </a:endParaRPr>
          </a:p>
          <a:p>
            <a:pPr marL="0" indent="0">
              <a:buNone/>
            </a:pPr>
            <a:r>
              <a:rPr lang="da-DK" sz="1800">
                <a:ea typeface="Calibri" panose="020F0502020204030204"/>
                <a:cs typeface="Calibri" panose="020F0502020204030204"/>
              </a:rPr>
              <a:t>Det tager afsæt i børnenes og de unges perspektiv – så udsagnene ”Jeg har værdi som den, jeg er”, ”vi vil lære” osv. er en opsamling af børn og unges stemmer i processen da børne- og ungepolitikken blev til. </a:t>
            </a:r>
          </a:p>
          <a:p>
            <a:pPr marL="0" indent="0">
              <a:buNone/>
            </a:pPr>
            <a:endParaRPr lang="da-DK" sz="1800">
              <a:ea typeface="Calibri" panose="020F0502020204030204"/>
              <a:cs typeface="Calibri" panose="020F0502020204030204"/>
            </a:endParaRPr>
          </a:p>
          <a:p>
            <a:pPr marL="0" indent="0">
              <a:buNone/>
            </a:pPr>
            <a:r>
              <a:rPr lang="da-DK" sz="1800">
                <a:ea typeface="Calibri" panose="020F0502020204030204"/>
                <a:cs typeface="Calibri" panose="020F0502020204030204"/>
              </a:rPr>
              <a:t>Det er de temaer, der er vigtige i børn og unges hverdag. </a:t>
            </a:r>
            <a:endParaRPr lang="da-DK" sz="180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a:ea typeface="Calibri" panose="020F0502020204030204"/>
              <a:cs typeface="Calibri" panose="020F0502020204030204"/>
            </a:endParaRPr>
          </a:p>
          <a:p>
            <a:pPr marL="0" indent="0">
              <a:buNone/>
            </a:pPr>
            <a:endParaRPr lang="da-DK" sz="1800">
              <a:ea typeface="Calibri" panose="020F0502020204030204"/>
              <a:cs typeface="Calibri" panose="020F0502020204030204"/>
            </a:endParaRPr>
          </a:p>
          <a:p>
            <a:pPr marL="0" indent="0">
              <a:buNone/>
            </a:pPr>
            <a:endParaRPr lang="da-DK" sz="1000" i="1">
              <a:ea typeface="Calibri" panose="020F0502020204030204"/>
              <a:cs typeface="Calibri" panose="020F0502020204030204"/>
            </a:endParaRPr>
          </a:p>
          <a:p>
            <a:endParaRPr lang="da-DK" sz="1800"/>
          </a:p>
          <a:p>
            <a:endParaRPr lang="da-DK" sz="1800"/>
          </a:p>
        </p:txBody>
      </p:sp>
      <p:sp>
        <p:nvSpPr>
          <p:cNvPr id="4" name="Pladsholder til slidenummer 3"/>
          <p:cNvSpPr>
            <a:spLocks noGrp="1"/>
          </p:cNvSpPr>
          <p:nvPr>
            <p:ph type="sldNum" sz="quarter" idx="5"/>
          </p:nvPr>
        </p:nvSpPr>
        <p:spPr/>
        <p:txBody>
          <a:bodyPr/>
          <a:lstStyle/>
          <a:p>
            <a:fld id="{AADD3018-9901-4FCF-AA58-7E48C928296B}" type="slidenum">
              <a:rPr lang="da-DK" smtClean="0"/>
              <a:t>31</a:t>
            </a:fld>
            <a:endParaRPr lang="da-DK"/>
          </a:p>
        </p:txBody>
      </p:sp>
    </p:spTree>
    <p:extLst>
      <p:ext uri="{BB962C8B-B14F-4D97-AF65-F5344CB8AC3E}">
        <p14:creationId xmlns:p14="http://schemas.microsoft.com/office/powerpoint/2010/main" val="5926529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a:solidFill>
                  <a:schemeClr val="tx1"/>
                </a:solidFill>
              </a:rPr>
              <a:t>Formål: </a:t>
            </a:r>
            <a:endParaRPr lang="da-DK" b="0">
              <a:solidFill>
                <a:schemeClr val="tx1"/>
              </a:solidFill>
            </a:endParaRPr>
          </a:p>
          <a:p>
            <a:r>
              <a:rPr lang="da-DK" b="0">
                <a:solidFill>
                  <a:schemeClr val="tx1"/>
                </a:solidFill>
              </a:rPr>
              <a:t>Dette slide viser den første øvelse, som handler om børne- og ungesynet. Øvelsen er opdelt i tre punkter.</a:t>
            </a:r>
            <a:r>
              <a:rPr lang="da-DK">
                <a:solidFill>
                  <a:schemeClr val="tx1"/>
                </a:solidFill>
              </a:rPr>
              <a:t> </a:t>
            </a:r>
            <a:endParaRPr lang="da-DK">
              <a:solidFill>
                <a:schemeClr val="tx1"/>
              </a:solidFill>
              <a:cs typeface="Calibri"/>
            </a:endParaRPr>
          </a:p>
          <a:p>
            <a:endParaRPr lang="da-DK" b="0">
              <a:solidFill>
                <a:schemeClr val="tx1"/>
              </a:solidFill>
            </a:endParaRPr>
          </a:p>
          <a:p>
            <a:r>
              <a:rPr lang="da-DK" b="1">
                <a:solidFill>
                  <a:schemeClr val="tx1"/>
                </a:solidFill>
              </a:rPr>
              <a:t>Facilitering: </a:t>
            </a:r>
            <a:endParaRPr lang="da-DK">
              <a:solidFill>
                <a:schemeClr val="tx1"/>
              </a:solidFill>
            </a:endParaRPr>
          </a:p>
          <a:p>
            <a:r>
              <a:rPr lang="da-DK">
                <a:solidFill>
                  <a:schemeClr val="tx1"/>
                </a:solidFill>
              </a:rPr>
              <a:t>Introducer øvelsen på </a:t>
            </a:r>
            <a:r>
              <a:rPr lang="da-DK" err="1">
                <a:solidFill>
                  <a:schemeClr val="tx1"/>
                </a:solidFill>
              </a:rPr>
              <a:t>slidet</a:t>
            </a:r>
            <a:r>
              <a:rPr lang="da-DK">
                <a:solidFill>
                  <a:schemeClr val="tx1"/>
                </a:solidFill>
              </a:rPr>
              <a:t>. Fastsæt </a:t>
            </a:r>
            <a:r>
              <a:rPr lang="da-DK" u="sng">
                <a:solidFill>
                  <a:schemeClr val="tx1"/>
                </a:solidFill>
              </a:rPr>
              <a:t>tid</a:t>
            </a:r>
            <a:r>
              <a:rPr lang="da-DK">
                <a:solidFill>
                  <a:schemeClr val="tx1"/>
                </a:solidFill>
              </a:rPr>
              <a:t> og </a:t>
            </a:r>
            <a:r>
              <a:rPr lang="da-DK" u="sng">
                <a:solidFill>
                  <a:schemeClr val="tx1"/>
                </a:solidFill>
              </a:rPr>
              <a:t>gruppestørrelser</a:t>
            </a:r>
            <a:r>
              <a:rPr lang="da-DK">
                <a:solidFill>
                  <a:schemeClr val="tx1"/>
                </a:solidFill>
              </a:rPr>
              <a:t> for hver af de tre drøftelser alt efter, hvad der giver mening hos jer. I kan både vælge at have en mere åben drøftelse, eller at strukturere drøftelserne efter dette forslag: </a:t>
            </a:r>
            <a:endParaRPr lang="da-DK">
              <a:solidFill>
                <a:schemeClr val="tx1"/>
              </a:solidFill>
              <a:cs typeface="Calibri"/>
            </a:endParaRPr>
          </a:p>
          <a:p>
            <a:endParaRPr lang="da-DK">
              <a:solidFill>
                <a:schemeClr val="tx1"/>
              </a:solidFill>
            </a:endParaRPr>
          </a:p>
          <a:p>
            <a:r>
              <a:rPr lang="da-DK" b="1">
                <a:solidFill>
                  <a:schemeClr val="tx1"/>
                </a:solidFill>
              </a:rPr>
              <a:t>Forslag til proces og tid:</a:t>
            </a:r>
            <a:endParaRPr lang="da-DK" b="1">
              <a:solidFill>
                <a:schemeClr val="tx1"/>
              </a:solidFill>
              <a:cs typeface="Calibri"/>
            </a:endParaRPr>
          </a:p>
          <a:p>
            <a:endParaRPr lang="da-DK">
              <a:solidFill>
                <a:schemeClr val="tx1"/>
              </a:solidFill>
            </a:endParaRPr>
          </a:p>
          <a:p>
            <a:r>
              <a:rPr lang="da-DK" b="1">
                <a:solidFill>
                  <a:schemeClr val="tx1"/>
                </a:solidFill>
              </a:rPr>
              <a:t>Punkt 1.</a:t>
            </a:r>
            <a:endParaRPr lang="en-US" b="1">
              <a:solidFill>
                <a:schemeClr val="tx1"/>
              </a:solidFill>
            </a:endParaRPr>
          </a:p>
          <a:p>
            <a:r>
              <a:rPr lang="da-DK" sz="2000" b="0">
                <a:solidFill>
                  <a:schemeClr val="tx1"/>
                </a:solidFill>
                <a:latin typeface="Calibri Light"/>
                <a:cs typeface="Calibri Light"/>
              </a:rPr>
              <a:t>5 min - Læs børne- og ungesynet i form af de seks temaer. Hvis I allerede har gennemgået de seks temaer på</a:t>
            </a:r>
            <a:r>
              <a:rPr lang="da-DK" sz="2000">
                <a:solidFill>
                  <a:schemeClr val="tx1"/>
                </a:solidFill>
                <a:latin typeface="Calibri Light"/>
                <a:cs typeface="Calibri Light"/>
              </a:rPr>
              <a:t> forrige</a:t>
            </a:r>
            <a:r>
              <a:rPr lang="da-DK" sz="2000" b="0">
                <a:solidFill>
                  <a:schemeClr val="tx1"/>
                </a:solidFill>
                <a:latin typeface="Calibri Light"/>
                <a:cs typeface="Calibri Light"/>
              </a:rPr>
              <a:t> slide, kan I springe denne del </a:t>
            </a:r>
            <a:r>
              <a:rPr lang="da-DK" sz="2000">
                <a:solidFill>
                  <a:schemeClr val="tx1"/>
                </a:solidFill>
                <a:latin typeface="Calibri Light"/>
                <a:cs typeface="Calibri Light"/>
              </a:rPr>
              <a:t>over.</a:t>
            </a:r>
            <a:endParaRPr lang="en-US" sz="3200">
              <a:solidFill>
                <a:schemeClr val="tx1"/>
              </a:solidFill>
              <a:latin typeface="Calibri" panose="020F0502020204030204"/>
              <a:cs typeface="Calibri"/>
            </a:endParaRPr>
          </a:p>
          <a:p>
            <a:endParaRPr lang="da-DK" sz="2000">
              <a:solidFill>
                <a:schemeClr val="tx1"/>
              </a:solidFill>
              <a:latin typeface="Calibri Light"/>
              <a:cs typeface="Calibri Light"/>
            </a:endParaRPr>
          </a:p>
          <a:p>
            <a:r>
              <a:rPr lang="da-DK" sz="2000">
                <a:solidFill>
                  <a:schemeClr val="tx1"/>
                </a:solidFill>
                <a:latin typeface="Calibri Light"/>
                <a:cs typeface="Calibri Light"/>
              </a:rPr>
              <a:t>Børne-</a:t>
            </a:r>
            <a:r>
              <a:rPr lang="da-DK" sz="2000" b="0">
                <a:solidFill>
                  <a:schemeClr val="tx1"/>
                </a:solidFill>
                <a:latin typeface="Calibri Light"/>
                <a:cs typeface="Calibri Light"/>
              </a:rPr>
              <a:t> og ungesynet udtrykker at, børn og unge:</a:t>
            </a:r>
            <a:r>
              <a:rPr lang="da-DK" sz="2000">
                <a:solidFill>
                  <a:schemeClr val="tx1"/>
                </a:solidFill>
                <a:latin typeface="Calibri Light"/>
                <a:cs typeface="Calibri Light"/>
              </a:rPr>
              <a:t> </a:t>
            </a:r>
            <a:endParaRPr lang="en-US" sz="3200" b="0">
              <a:solidFill>
                <a:schemeClr val="tx1"/>
              </a:solidFill>
              <a:cs typeface="Calibri"/>
            </a:endParaRPr>
          </a:p>
          <a:p>
            <a:pPr marL="971550" lvl="1" indent="-285750">
              <a:lnSpc>
                <a:spcPct val="100000"/>
              </a:lnSpc>
              <a:spcBef>
                <a:spcPts val="0"/>
              </a:spcBef>
              <a:buFont typeface="Arial" panose="020B0604020202020204" pitchFamily="34" charset="0"/>
              <a:buChar char="•"/>
              <a:defRPr/>
            </a:pPr>
            <a:r>
              <a:rPr lang="da-DK" sz="1800">
                <a:solidFill>
                  <a:schemeClr val="tx1"/>
                </a:solidFill>
                <a:latin typeface="Calibri Light"/>
                <a:cs typeface="Calibri Light"/>
              </a:rPr>
              <a:t>Har værdi som de er</a:t>
            </a:r>
          </a:p>
          <a:p>
            <a:pPr marL="971550" lvl="1" indent="-285750">
              <a:lnSpc>
                <a:spcPct val="100000"/>
              </a:lnSpc>
              <a:spcBef>
                <a:spcPts val="0"/>
              </a:spcBef>
              <a:buFont typeface="Arial" panose="020B0604020202020204" pitchFamily="34" charset="0"/>
              <a:buChar char="•"/>
              <a:defRPr/>
            </a:pPr>
            <a:r>
              <a:rPr lang="da-DK" sz="1800">
                <a:solidFill>
                  <a:schemeClr val="tx1"/>
                </a:solidFill>
                <a:latin typeface="Calibri Light"/>
                <a:cs typeface="Calibri Light"/>
              </a:rPr>
              <a:t>Vil lære</a:t>
            </a:r>
          </a:p>
          <a:p>
            <a:pPr marL="971550" lvl="1" indent="-285750">
              <a:lnSpc>
                <a:spcPct val="100000"/>
              </a:lnSpc>
              <a:spcBef>
                <a:spcPts val="0"/>
              </a:spcBef>
              <a:buFont typeface="Arial" panose="020B0604020202020204" pitchFamily="34" charset="0"/>
              <a:buChar char="•"/>
              <a:defRPr/>
            </a:pPr>
            <a:r>
              <a:rPr lang="da-DK" sz="1800">
                <a:solidFill>
                  <a:schemeClr val="tx1"/>
                </a:solidFill>
                <a:latin typeface="Calibri Light"/>
                <a:cs typeface="Calibri Light"/>
              </a:rPr>
              <a:t>Vil være sammen</a:t>
            </a:r>
          </a:p>
          <a:p>
            <a:pPr marL="971550" lvl="1" indent="-285750">
              <a:lnSpc>
                <a:spcPct val="100000"/>
              </a:lnSpc>
              <a:spcBef>
                <a:spcPts val="0"/>
              </a:spcBef>
              <a:buFont typeface="Arial" panose="020B0604020202020204" pitchFamily="34" charset="0"/>
              <a:buChar char="•"/>
              <a:defRPr/>
            </a:pPr>
            <a:r>
              <a:rPr lang="da-DK" sz="1800">
                <a:solidFill>
                  <a:schemeClr val="tx1"/>
                </a:solidFill>
                <a:latin typeface="Calibri Light"/>
                <a:cs typeface="Calibri Light"/>
              </a:rPr>
              <a:t>Vil være i balance</a:t>
            </a:r>
          </a:p>
          <a:p>
            <a:pPr marL="971550" lvl="1" indent="-285750">
              <a:lnSpc>
                <a:spcPct val="100000"/>
              </a:lnSpc>
              <a:spcBef>
                <a:spcPts val="0"/>
              </a:spcBef>
              <a:buFont typeface="Arial" panose="020B0604020202020204" pitchFamily="34" charset="0"/>
              <a:buChar char="•"/>
              <a:defRPr/>
            </a:pPr>
            <a:r>
              <a:rPr lang="da-DK" sz="1800">
                <a:solidFill>
                  <a:schemeClr val="tx1"/>
                </a:solidFill>
                <a:latin typeface="Calibri Light"/>
                <a:cs typeface="Calibri Light"/>
              </a:rPr>
              <a:t>Vil høres</a:t>
            </a:r>
          </a:p>
          <a:p>
            <a:pPr marL="971550" lvl="1" indent="-285750">
              <a:lnSpc>
                <a:spcPct val="100000"/>
              </a:lnSpc>
              <a:spcBef>
                <a:spcPts val="0"/>
              </a:spcBef>
              <a:buFont typeface="Arial" panose="020B0604020202020204" pitchFamily="34" charset="0"/>
              <a:buChar char="•"/>
              <a:defRPr/>
            </a:pPr>
            <a:r>
              <a:rPr lang="da-DK" sz="1800">
                <a:solidFill>
                  <a:schemeClr val="tx1"/>
                </a:solidFill>
                <a:latin typeface="Calibri Light"/>
                <a:cs typeface="Calibri Light"/>
              </a:rPr>
              <a:t>Gør deres bedste</a:t>
            </a:r>
          </a:p>
          <a:p>
            <a:pPr marL="355600" indent="-355600">
              <a:spcAft>
                <a:spcPts val="1200"/>
              </a:spcAft>
            </a:pPr>
            <a:endParaRPr lang="da-DK">
              <a:solidFill>
                <a:schemeClr val="tx1"/>
              </a:solidFill>
            </a:endParaRPr>
          </a:p>
          <a:p>
            <a:pPr marL="355600" indent="-355600">
              <a:spcAft>
                <a:spcPts val="1200"/>
              </a:spcAft>
            </a:pPr>
            <a:r>
              <a:rPr lang="da-DK" b="1">
                <a:solidFill>
                  <a:schemeClr val="tx1"/>
                </a:solidFill>
              </a:rPr>
              <a:t>Punkt 2.</a:t>
            </a:r>
            <a:endParaRPr lang="en-US" b="1">
              <a:solidFill>
                <a:schemeClr val="tx1"/>
              </a:solidFill>
            </a:endParaRPr>
          </a:p>
          <a:p>
            <a:pPr marL="355600" indent="-355600">
              <a:spcAft>
                <a:spcPts val="1200"/>
              </a:spcAft>
            </a:pPr>
            <a:r>
              <a:rPr lang="da-DK">
                <a:solidFill>
                  <a:schemeClr val="tx1"/>
                </a:solidFill>
              </a:rPr>
              <a:t>10 min – Drøft børne- og ungesynet to og to. Hvad bliver I særligt optaget af? Er der noget, som vækker genklang, undrer eller provokerer? </a:t>
            </a:r>
            <a:endParaRPr lang="da-DK">
              <a:solidFill>
                <a:schemeClr val="tx1"/>
              </a:solidFill>
              <a:cs typeface="Calibri"/>
            </a:endParaRPr>
          </a:p>
          <a:p>
            <a:pPr marL="355600" indent="-355600">
              <a:spcAft>
                <a:spcPts val="1200"/>
              </a:spcAft>
            </a:pPr>
            <a:endParaRPr lang="da-DK" u="none">
              <a:solidFill>
                <a:srgbClr val="3A435A"/>
              </a:solidFill>
            </a:endParaRPr>
          </a:p>
          <a:p>
            <a:pPr marL="355600" indent="-355600">
              <a:spcAft>
                <a:spcPts val="1200"/>
              </a:spcAft>
            </a:pPr>
            <a:r>
              <a:rPr lang="da-DK" u="none">
                <a:solidFill>
                  <a:srgbClr val="3A435A"/>
                </a:solidFill>
              </a:rPr>
              <a:t>I kan evt. vælge et eller flere af de seks temaer, som I vil have særligt fokus på. I kan også tage et tema ad gangen pr. møde.</a:t>
            </a:r>
            <a:endParaRPr lang="da-DK" u="none">
              <a:solidFill>
                <a:srgbClr val="3A435A"/>
              </a:solidFill>
              <a:cs typeface="Calibri"/>
            </a:endParaRPr>
          </a:p>
          <a:p>
            <a:pPr marL="355600" indent="-355600">
              <a:spcAft>
                <a:spcPts val="1200"/>
              </a:spcAft>
            </a:pPr>
            <a:endParaRPr lang="da-DK">
              <a:solidFill>
                <a:schemeClr val="tx1"/>
              </a:solidFill>
            </a:endParaRPr>
          </a:p>
          <a:p>
            <a:pPr marL="355600" indent="-355600">
              <a:spcAft>
                <a:spcPts val="1200"/>
              </a:spcAft>
            </a:pPr>
            <a:r>
              <a:rPr lang="da-DK" b="1">
                <a:solidFill>
                  <a:schemeClr val="tx1"/>
                </a:solidFill>
              </a:rPr>
              <a:t>Punkt 3.</a:t>
            </a:r>
            <a:endParaRPr lang="en-US" b="1">
              <a:solidFill>
                <a:schemeClr val="tx1"/>
              </a:solidFill>
            </a:endParaRPr>
          </a:p>
          <a:p>
            <a:r>
              <a:rPr lang="da-DK">
                <a:solidFill>
                  <a:schemeClr val="tx1"/>
                </a:solidFill>
              </a:rPr>
              <a:t>20 min: Drøft hvordan det ser ud hos jer (denne gang i en gruppe af 3-4 personer).</a:t>
            </a:r>
            <a:endParaRPr lang="da-DK">
              <a:solidFill>
                <a:schemeClr val="tx1"/>
              </a:solidFill>
              <a:cs typeface="Calibri"/>
            </a:endParaRPr>
          </a:p>
          <a:p>
            <a:r>
              <a:rPr lang="da-DK">
                <a:solidFill>
                  <a:schemeClr val="tx1"/>
                </a:solidFill>
              </a:rPr>
              <a:t>Arbejder I ud fra børne- og ungesynet udtrykt i de seks temaer? Og hvordan ser det konkret ud, når man arbejder ud fra den tilgang?</a:t>
            </a:r>
            <a:endParaRPr lang="da-DK">
              <a:solidFill>
                <a:schemeClr val="tx1"/>
              </a:solidFill>
              <a:cs typeface="Calibri"/>
            </a:endParaRPr>
          </a:p>
          <a:p>
            <a:endParaRPr lang="da-DK">
              <a:solidFill>
                <a:schemeClr val="tx1"/>
              </a:solidFill>
            </a:endParaRPr>
          </a:p>
          <a:p>
            <a:r>
              <a:rPr lang="da-DK">
                <a:solidFill>
                  <a:schemeClr val="tx1"/>
                </a:solidFill>
              </a:rPr>
              <a:t>Opsamling i plenum: Grupperne fra drøftelsen i punkt 3 vælger én, som melder tilbage i plenum. </a:t>
            </a:r>
            <a:endParaRPr lang="da-DK">
              <a:solidFill>
                <a:schemeClr val="tx1"/>
              </a:solidFill>
              <a:cs typeface="Calibri"/>
            </a:endParaRPr>
          </a:p>
          <a:p>
            <a:endParaRPr lang="da-DK"/>
          </a:p>
        </p:txBody>
      </p:sp>
      <p:sp>
        <p:nvSpPr>
          <p:cNvPr id="4" name="Slide Number Placeholder 3"/>
          <p:cNvSpPr>
            <a:spLocks noGrp="1"/>
          </p:cNvSpPr>
          <p:nvPr>
            <p:ph type="sldNum" sz="quarter" idx="5"/>
          </p:nvPr>
        </p:nvSpPr>
        <p:spPr/>
        <p:txBody>
          <a:bodyPr/>
          <a:lstStyle/>
          <a:p>
            <a:fld id="{4EAFDFB7-DDB4-4D61-A83F-4EFADD4A70F8}" type="slidenum">
              <a:rPr lang="da-DK" smtClean="0"/>
              <a:t>32</a:t>
            </a:fld>
            <a:endParaRPr lang="da-DK"/>
          </a:p>
        </p:txBody>
      </p:sp>
    </p:spTree>
    <p:extLst>
      <p:ext uri="{BB962C8B-B14F-4D97-AF65-F5344CB8AC3E}">
        <p14:creationId xmlns:p14="http://schemas.microsoft.com/office/powerpoint/2010/main" val="3467284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b="1" err="1"/>
              <a:t>Formål</a:t>
            </a:r>
            <a:r>
              <a:rPr lang="en-US"/>
              <a:t>: Dette slide </a:t>
            </a:r>
            <a:r>
              <a:rPr lang="en-US" err="1"/>
              <a:t>introducerer</a:t>
            </a:r>
            <a:r>
              <a:rPr lang="en-US"/>
              <a:t> den </a:t>
            </a:r>
            <a:r>
              <a:rPr lang="en-US" err="1"/>
              <a:t>anden</a:t>
            </a:r>
            <a:r>
              <a:rPr lang="en-US"/>
              <a:t> </a:t>
            </a:r>
            <a:r>
              <a:rPr lang="en-US" err="1"/>
              <a:t>øvelse</a:t>
            </a:r>
            <a:r>
              <a:rPr lang="en-US"/>
              <a:t>.</a:t>
            </a:r>
          </a:p>
          <a:p>
            <a:endParaRPr lang="en-US"/>
          </a:p>
          <a:p>
            <a:r>
              <a:rPr lang="en-US" b="1" err="1"/>
              <a:t>Talenote</a:t>
            </a:r>
            <a:r>
              <a:rPr lang="en-US"/>
              <a:t>: Vi </a:t>
            </a:r>
            <a:r>
              <a:rPr lang="en-US" err="1"/>
              <a:t>skal</a:t>
            </a:r>
            <a:r>
              <a:rPr lang="en-US"/>
              <a:t> nu </a:t>
            </a:r>
            <a:r>
              <a:rPr lang="en-US" err="1"/>
              <a:t>til</a:t>
            </a:r>
            <a:r>
              <a:rPr lang="en-US"/>
              <a:t> den </a:t>
            </a:r>
            <a:r>
              <a:rPr lang="en-US" err="1"/>
              <a:t>anden</a:t>
            </a:r>
            <a:r>
              <a:rPr lang="en-US"/>
              <a:t> </a:t>
            </a:r>
            <a:r>
              <a:rPr lang="en-US" err="1"/>
              <a:t>øvelse</a:t>
            </a:r>
            <a:r>
              <a:rPr lang="en-US"/>
              <a:t>, </a:t>
            </a:r>
            <a:r>
              <a:rPr lang="en-US" err="1"/>
              <a:t>som</a:t>
            </a:r>
            <a:r>
              <a:rPr lang="en-US"/>
              <a:t> handler om </a:t>
            </a:r>
            <a:r>
              <a:rPr lang="en-US" err="1"/>
              <a:t>pejlemærker</a:t>
            </a:r>
            <a:r>
              <a:rPr lang="en-US"/>
              <a:t>. </a:t>
            </a:r>
            <a:endParaRPr lang="en-US">
              <a:cs typeface="Calibri"/>
            </a:endParaRPr>
          </a:p>
        </p:txBody>
      </p:sp>
      <p:sp>
        <p:nvSpPr>
          <p:cNvPr id="4" name="Pladsholder til slidenummer 3"/>
          <p:cNvSpPr>
            <a:spLocks noGrp="1"/>
          </p:cNvSpPr>
          <p:nvPr>
            <p:ph type="sldNum" sz="quarter" idx="5"/>
          </p:nvPr>
        </p:nvSpPr>
        <p:spPr/>
        <p:txBody>
          <a:bodyPr/>
          <a:lstStyle/>
          <a:p>
            <a:fld id="{4EAFDFB7-DDB4-4D61-A83F-4EFADD4A70F8}" type="slidenum">
              <a:rPr lang="da-DK" smtClean="0"/>
              <a:t>33</a:t>
            </a:fld>
            <a:endParaRPr lang="da-DK"/>
          </a:p>
        </p:txBody>
      </p:sp>
    </p:spTree>
    <p:extLst>
      <p:ext uri="{BB962C8B-B14F-4D97-AF65-F5344CB8AC3E}">
        <p14:creationId xmlns:p14="http://schemas.microsoft.com/office/powerpoint/2010/main" val="32767150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a:t>Formål: </a:t>
            </a:r>
            <a:endParaRPr lang="da-DK"/>
          </a:p>
          <a:p>
            <a:r>
              <a:rPr lang="da-DK" b="0"/>
              <a:t>Dette slide viser de seks pejlemærker. Hvert pejlemærke knytter sig til et af temaerne i børne- og ungesynet.</a:t>
            </a:r>
          </a:p>
          <a:p>
            <a:endParaRPr lang="da-DK" b="0"/>
          </a:p>
          <a:p>
            <a:r>
              <a:rPr lang="da-DK" b="1"/>
              <a:t>Facilitering: </a:t>
            </a:r>
            <a:endParaRPr lang="da-DK"/>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a:t>Præsenter de seks pejlemærker. I skal bruge de seks pejlemærker til øvelse 2. Du kan evt. læse hvert pejlemærke højt.</a:t>
            </a:r>
          </a:p>
          <a:p>
            <a:pPr marL="0" indent="0">
              <a:buNone/>
            </a:pPr>
            <a:endParaRPr lang="da-DK">
              <a:cs typeface="Calibri"/>
            </a:endParaRPr>
          </a:p>
        </p:txBody>
      </p:sp>
      <p:sp>
        <p:nvSpPr>
          <p:cNvPr id="4" name="Pladsholder til slidenummer 3"/>
          <p:cNvSpPr>
            <a:spLocks noGrp="1"/>
          </p:cNvSpPr>
          <p:nvPr>
            <p:ph type="sldNum" sz="quarter" idx="5"/>
          </p:nvPr>
        </p:nvSpPr>
        <p:spPr/>
        <p:txBody>
          <a:bodyPr/>
          <a:lstStyle/>
          <a:p>
            <a:fld id="{AADD3018-9901-4FCF-AA58-7E48C928296B}" type="slidenum">
              <a:rPr lang="da-DK" smtClean="0"/>
              <a:t>34</a:t>
            </a:fld>
            <a:endParaRPr lang="da-DK"/>
          </a:p>
        </p:txBody>
      </p:sp>
    </p:spTree>
    <p:extLst>
      <p:ext uri="{BB962C8B-B14F-4D97-AF65-F5344CB8AC3E}">
        <p14:creationId xmlns:p14="http://schemas.microsoft.com/office/powerpoint/2010/main" val="24885731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a:solidFill>
                  <a:srgbClr val="3A435A"/>
                </a:solidFill>
              </a:rPr>
              <a:t>Formål: </a:t>
            </a:r>
            <a:endParaRPr lang="da-DK">
              <a:solidFill>
                <a:srgbClr val="3A435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b="0">
                <a:solidFill>
                  <a:srgbClr val="3A435A"/>
                </a:solidFill>
              </a:rPr>
              <a:t>Dette slide viser den anden øvelse, som handler om pejlemærkerne for, hvornår vi er ”på vej til at lykkes”. Øvelsen er opdelt i tre punkter.</a:t>
            </a:r>
            <a:endParaRPr lang="da-DK" b="0">
              <a:solidFill>
                <a:srgbClr val="3A435A"/>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b="0">
                <a:solidFill>
                  <a:srgbClr val="3A435A"/>
                </a:solidFill>
              </a:rPr>
              <a:t>Formålet er, at I bliver konkrete og kigger efter tegn, der tager afsæt i jeres hverdag med børn og unge.</a:t>
            </a:r>
            <a:endParaRPr lang="da-DK">
              <a:solidFill>
                <a:srgbClr val="3A435A"/>
              </a:solidFill>
              <a:cs typeface="Calibri"/>
            </a:endParaRPr>
          </a:p>
          <a:p>
            <a:endParaRPr lang="da-DK" b="0">
              <a:solidFill>
                <a:srgbClr val="3A435A"/>
              </a:solidFill>
            </a:endParaRPr>
          </a:p>
          <a:p>
            <a:r>
              <a:rPr lang="da-DK" b="1">
                <a:solidFill>
                  <a:srgbClr val="3A435A"/>
                </a:solidFill>
              </a:rPr>
              <a:t>Facilitering: </a:t>
            </a:r>
            <a:endParaRPr lang="da-DK">
              <a:solidFill>
                <a:srgbClr val="3A435A"/>
              </a:solidFill>
            </a:endParaRPr>
          </a:p>
          <a:p>
            <a:pPr>
              <a:defRPr/>
            </a:pPr>
            <a:r>
              <a:rPr lang="da-DK">
                <a:solidFill>
                  <a:srgbClr val="3A435A"/>
                </a:solidFill>
              </a:rPr>
              <a:t>Giv eksempler eller cases, der tager afsæt i jeres hverdag, for at konkretisere. </a:t>
            </a:r>
            <a:endParaRPr lang="da-DK">
              <a:solidFill>
                <a:srgbClr val="3A435A"/>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i="1">
              <a:solidFill>
                <a:srgbClr val="3A435A"/>
              </a:solidFill>
            </a:endParaRPr>
          </a:p>
          <a:p>
            <a:pPr>
              <a:defRPr/>
            </a:pPr>
            <a:r>
              <a:rPr lang="da-DK" i="1">
                <a:solidFill>
                  <a:srgbClr val="3A435A"/>
                </a:solidFill>
              </a:rPr>
              <a:t>Til fx 0-3-årige børn kan nogle af pejlemærkerne kræve lidt oversættelse ind i jeres praksis. ”Alle børn har mindst en voksen, de kan gå til” – ved de mindste kan det fx handle om, hvorvidt alle børn har en voksen, de er trygge ved. </a:t>
            </a:r>
            <a:endParaRPr lang="da-DK" i="1">
              <a:solidFill>
                <a:srgbClr val="3A435A"/>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a:solidFill>
                <a:srgbClr val="3A435A"/>
              </a:solidFill>
            </a:endParaRPr>
          </a:p>
          <a:p>
            <a:pPr>
              <a:defRPr/>
            </a:pPr>
            <a:r>
              <a:rPr lang="da-DK">
                <a:solidFill>
                  <a:srgbClr val="3A435A"/>
                </a:solidFill>
              </a:rPr>
              <a:t>Introducer øvelsen på </a:t>
            </a:r>
            <a:r>
              <a:rPr lang="da-DK" err="1">
                <a:solidFill>
                  <a:srgbClr val="3A435A"/>
                </a:solidFill>
              </a:rPr>
              <a:t>slidet</a:t>
            </a:r>
            <a:r>
              <a:rPr lang="da-DK">
                <a:solidFill>
                  <a:srgbClr val="3A435A"/>
                </a:solidFill>
              </a:rPr>
              <a:t>. Bestem </a:t>
            </a:r>
            <a:r>
              <a:rPr lang="da-DK" u="sng">
                <a:solidFill>
                  <a:srgbClr val="3A435A"/>
                </a:solidFill>
              </a:rPr>
              <a:t>tid</a:t>
            </a:r>
            <a:r>
              <a:rPr lang="da-DK">
                <a:solidFill>
                  <a:srgbClr val="3A435A"/>
                </a:solidFill>
              </a:rPr>
              <a:t> og </a:t>
            </a:r>
            <a:r>
              <a:rPr lang="da-DK" u="sng">
                <a:solidFill>
                  <a:srgbClr val="3A435A"/>
                </a:solidFill>
              </a:rPr>
              <a:t>gruppestørrelser</a:t>
            </a:r>
            <a:r>
              <a:rPr lang="da-DK">
                <a:solidFill>
                  <a:srgbClr val="3A435A"/>
                </a:solidFill>
              </a:rPr>
              <a:t> for hver af de tre drøftelser alt efter, hvad der giver mening hos jer. I kan både vælge at have en mere åben drøftelse, eller at strukturere drøftelsen efter dette forslag: </a:t>
            </a:r>
            <a:endParaRPr lang="da-DK">
              <a:solidFill>
                <a:srgbClr val="3A435A"/>
              </a:solidFill>
              <a:cs typeface="Calibri"/>
            </a:endParaRPr>
          </a:p>
          <a:p>
            <a:pPr>
              <a:defRPr/>
            </a:pPr>
            <a:endParaRPr lang="da-DK">
              <a:solidFill>
                <a:srgbClr val="3A435A"/>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b="1">
                <a:solidFill>
                  <a:srgbClr val="3A435A"/>
                </a:solidFill>
              </a:rPr>
              <a:t>Forslag til proces og tid:</a:t>
            </a:r>
            <a:endParaRPr lang="da-DK" b="1">
              <a:solidFill>
                <a:srgbClr val="3A435A"/>
              </a:solidFill>
              <a:cs typeface="Calibri"/>
            </a:endParaRPr>
          </a:p>
          <a:p>
            <a:endParaRPr lang="da-DK">
              <a:solidFill>
                <a:srgbClr val="3A435A"/>
              </a:solidFill>
            </a:endParaRPr>
          </a:p>
          <a:p>
            <a:r>
              <a:rPr lang="da-DK" b="1">
                <a:solidFill>
                  <a:srgbClr val="3A435A"/>
                </a:solidFill>
              </a:rPr>
              <a:t>Punkt 1.</a:t>
            </a:r>
            <a:endParaRPr lang="en-US" b="1">
              <a:solidFill>
                <a:srgbClr val="3A435A"/>
              </a:solidFill>
            </a:endParaRPr>
          </a:p>
          <a:p>
            <a:pPr marL="0" indent="0">
              <a:lnSpc>
                <a:spcPct val="100000"/>
              </a:lnSpc>
              <a:buNone/>
            </a:pPr>
            <a:r>
              <a:rPr lang="da-DK">
                <a:solidFill>
                  <a:srgbClr val="3A435A"/>
                </a:solidFill>
              </a:rPr>
              <a:t>2 min - Læs de seks pejlemærker</a:t>
            </a:r>
            <a:endParaRPr lang="da-DK" b="1" u="sng">
              <a:solidFill>
                <a:srgbClr val="3A435A"/>
              </a:solidFill>
            </a:endParaRPr>
          </a:p>
          <a:p>
            <a:pPr marL="0" indent="0">
              <a:lnSpc>
                <a:spcPct val="100000"/>
              </a:lnSpc>
              <a:buNone/>
            </a:pPr>
            <a:r>
              <a:rPr lang="da-DK" sz="1800" b="0">
                <a:solidFill>
                  <a:srgbClr val="3A435A"/>
                </a:solidFill>
                <a:latin typeface="Calibri Light"/>
                <a:ea typeface="Calibri Light"/>
                <a:cs typeface="Calibri Light"/>
              </a:rPr>
              <a:t>Pejlemærkerne sætter ord på, hvad vi ser hos børn og unge, når vi på er på vej til at lykkes. Vi er på vej til at lykkes når…</a:t>
            </a:r>
          </a:p>
          <a:p>
            <a:pPr marL="1028700" lvl="1" indent="-285750">
              <a:lnSpc>
                <a:spcPct val="100000"/>
              </a:lnSpc>
              <a:spcBef>
                <a:spcPts val="0"/>
              </a:spcBef>
              <a:buFont typeface="Arial" panose="020B0604020202020204" pitchFamily="34" charset="0"/>
              <a:buChar char="•"/>
              <a:defRPr/>
            </a:pPr>
            <a:r>
              <a:rPr lang="da-DK" sz="1600">
                <a:solidFill>
                  <a:srgbClr val="3A435A"/>
                </a:solidFill>
                <a:latin typeface="Calibri Light"/>
                <a:ea typeface="Calibri Light"/>
                <a:cs typeface="Calibri Light"/>
              </a:rPr>
              <a:t>Alle børn og unge føler de kan være sig selv </a:t>
            </a:r>
            <a:endParaRPr lang="da-DK" sz="1600">
              <a:solidFill>
                <a:srgbClr val="3A435A"/>
              </a:solidFill>
              <a:latin typeface="Calibri" panose="020F0502020204030204"/>
              <a:ea typeface="Calibri"/>
              <a:cs typeface="Calibri Light"/>
            </a:endParaRPr>
          </a:p>
          <a:p>
            <a:pPr marL="1028700" lvl="1" indent="-285750">
              <a:lnSpc>
                <a:spcPct val="100000"/>
              </a:lnSpc>
              <a:spcBef>
                <a:spcPts val="0"/>
              </a:spcBef>
              <a:buFont typeface="Arial" panose="020B0604020202020204" pitchFamily="34" charset="0"/>
              <a:buChar char="•"/>
              <a:defRPr/>
            </a:pPr>
            <a:r>
              <a:rPr lang="da-DK" sz="1600">
                <a:solidFill>
                  <a:srgbClr val="3A435A"/>
                </a:solidFill>
                <a:latin typeface="Calibri Light"/>
                <a:ea typeface="Calibri Light"/>
                <a:cs typeface="Calibri Light"/>
              </a:rPr>
              <a:t>Børn og unge bevarer deres nysgerrighed</a:t>
            </a:r>
          </a:p>
          <a:p>
            <a:pPr marL="1028700" lvl="1" indent="-285750">
              <a:lnSpc>
                <a:spcPct val="100000"/>
              </a:lnSpc>
              <a:spcBef>
                <a:spcPts val="0"/>
              </a:spcBef>
              <a:buFont typeface="Arial" panose="020B0604020202020204" pitchFamily="34" charset="0"/>
              <a:buChar char="•"/>
              <a:defRPr/>
            </a:pPr>
            <a:r>
              <a:rPr lang="da-DK" sz="1600">
                <a:solidFill>
                  <a:srgbClr val="3A435A"/>
                </a:solidFill>
                <a:latin typeface="Calibri Light"/>
                <a:ea typeface="Calibri Light"/>
                <a:cs typeface="Calibri Light"/>
              </a:rPr>
              <a:t>Alle børn og unge føler sig som en del af et fællesskab </a:t>
            </a:r>
          </a:p>
          <a:p>
            <a:pPr marL="1028700" lvl="1" indent="-285750">
              <a:lnSpc>
                <a:spcPct val="100000"/>
              </a:lnSpc>
              <a:spcBef>
                <a:spcPts val="0"/>
              </a:spcBef>
              <a:buFont typeface="Arial" panose="020B0604020202020204" pitchFamily="34" charset="0"/>
              <a:buChar char="•"/>
              <a:defRPr/>
            </a:pPr>
            <a:r>
              <a:rPr lang="da-DK" sz="1600">
                <a:solidFill>
                  <a:srgbClr val="3A435A"/>
                </a:solidFill>
                <a:latin typeface="Calibri Light"/>
                <a:ea typeface="Calibri Light"/>
                <a:cs typeface="Calibri Light"/>
              </a:rPr>
              <a:t>Børn og unge trives fysisk og mentalt</a:t>
            </a:r>
          </a:p>
          <a:p>
            <a:pPr marL="1028700" lvl="1" indent="-285750">
              <a:lnSpc>
                <a:spcPct val="100000"/>
              </a:lnSpc>
              <a:spcBef>
                <a:spcPts val="0"/>
              </a:spcBef>
              <a:buFont typeface="Arial" panose="020B0604020202020204" pitchFamily="34" charset="0"/>
              <a:buChar char="•"/>
              <a:defRPr/>
            </a:pPr>
            <a:r>
              <a:rPr lang="da-DK" sz="1600">
                <a:solidFill>
                  <a:srgbClr val="3A435A"/>
                </a:solidFill>
                <a:latin typeface="Calibri Light"/>
                <a:ea typeface="Calibri Light"/>
                <a:cs typeface="Calibri Light"/>
              </a:rPr>
              <a:t>Børn og unge lytter til hinanden</a:t>
            </a:r>
          </a:p>
          <a:p>
            <a:pPr marL="1028700" lvl="1" indent="-285750">
              <a:lnSpc>
                <a:spcPct val="100000"/>
              </a:lnSpc>
              <a:spcBef>
                <a:spcPts val="0"/>
              </a:spcBef>
              <a:buFont typeface="Arial" panose="020B0604020202020204" pitchFamily="34" charset="0"/>
              <a:buChar char="•"/>
              <a:defRPr/>
            </a:pPr>
            <a:r>
              <a:rPr lang="da-DK" sz="1600">
                <a:solidFill>
                  <a:srgbClr val="3A435A"/>
                </a:solidFill>
                <a:latin typeface="Calibri Light"/>
                <a:ea typeface="Calibri Light"/>
                <a:cs typeface="Calibri Light"/>
              </a:rPr>
              <a:t>Alle bør og unge har mindst en voksen, de kan gå til</a:t>
            </a:r>
            <a:endParaRPr lang="da-DK" sz="1600" b="1">
              <a:solidFill>
                <a:srgbClr val="3A435A"/>
              </a:solidFill>
              <a:latin typeface="Calibri Light"/>
              <a:ea typeface="Calibri Light"/>
              <a:cs typeface="Calibri Light"/>
            </a:endParaRPr>
          </a:p>
          <a:p>
            <a:pPr marL="355600" indent="-355600">
              <a:spcAft>
                <a:spcPts val="1200"/>
              </a:spcAft>
            </a:pPr>
            <a:endParaRPr lang="da-DK" b="1"/>
          </a:p>
          <a:p>
            <a:pPr marL="355600" indent="-355600">
              <a:spcAft>
                <a:spcPts val="1200"/>
              </a:spcAft>
            </a:pPr>
            <a:r>
              <a:rPr lang="da-DK" b="1"/>
              <a:t>Punkt 2.</a:t>
            </a:r>
            <a:endParaRPr lang="en-US" b="1"/>
          </a:p>
          <a:p>
            <a:r>
              <a:rPr lang="da-DK"/>
              <a:t>10 min – Drøft pejlemærkerne. Hvornår er det nemt at være på vej til at lykkes og hvornår kan det være svært? (drøft to og to)</a:t>
            </a:r>
            <a:endParaRPr lang="da-DK">
              <a:cs typeface="Calibri"/>
            </a:endParaRPr>
          </a:p>
          <a:p>
            <a:pPr marL="355600" indent="-355600">
              <a:spcAft>
                <a:spcPts val="1200"/>
              </a:spcAft>
            </a:pPr>
            <a:endParaRPr lang="da-DK"/>
          </a:p>
          <a:p>
            <a:pPr marL="355600" indent="-355600">
              <a:spcAft>
                <a:spcPts val="1200"/>
              </a:spcAft>
            </a:pPr>
            <a:r>
              <a:rPr lang="da-DK" b="1"/>
              <a:t>Punkt 3.</a:t>
            </a:r>
            <a:endParaRPr lang="en-US" b="1"/>
          </a:p>
          <a:p>
            <a:pPr marL="355600" indent="-355600">
              <a:spcAft>
                <a:spcPts val="1200"/>
              </a:spcAft>
              <a:defRPr/>
            </a:pPr>
            <a:r>
              <a:rPr lang="da-DK"/>
              <a:t>15 min – Drøft pejlemærker og tegn (med en ny makker eller i mindre grupper). Hvordan kan I se efter, om fx ”Alle børn føler de kan være sig selv” hos jer? </a:t>
            </a:r>
            <a:endParaRPr lang="da-DK">
              <a:cs typeface="Calibri"/>
            </a:endParaRPr>
          </a:p>
          <a:p>
            <a:pPr marL="355600" indent="-355600">
              <a:spcAft>
                <a:spcPts val="1200"/>
              </a:spcAft>
            </a:pPr>
            <a:endParaRPr lang="da-DK" u="sng">
              <a:cs typeface="Calibri"/>
            </a:endParaRPr>
          </a:p>
          <a:p>
            <a:pPr marL="355600" indent="-355600">
              <a:spcAft>
                <a:spcPts val="1200"/>
              </a:spcAft>
            </a:pPr>
            <a:r>
              <a:rPr lang="da-DK"/>
              <a:t>Print slide til øvelse 2 (se under materiale til print) og noter eksempler på tegn til hvert pejlemærke.</a:t>
            </a:r>
            <a:endParaRPr lang="da-DK">
              <a:cs typeface="Calibri"/>
            </a:endParaRPr>
          </a:p>
          <a:p>
            <a:pPr marL="355600" indent="-355600">
              <a:spcAft>
                <a:spcPts val="1200"/>
              </a:spcAft>
            </a:pPr>
            <a:endParaRPr lang="da-DK"/>
          </a:p>
          <a:p>
            <a:pPr marL="355600" indent="-355600">
              <a:spcAft>
                <a:spcPts val="1200"/>
              </a:spcAft>
              <a:defRPr/>
            </a:pPr>
            <a:r>
              <a:rPr lang="da-DK"/>
              <a:t>Opsamling i plenum: Præsenter hvad I har skrevet for hinanden. </a:t>
            </a:r>
            <a:endParaRPr lang="da-DK">
              <a:cs typeface="Calibri" panose="020F0502020204030204"/>
            </a:endParaRPr>
          </a:p>
          <a:p>
            <a:pPr marL="355600" indent="-355600">
              <a:spcAft>
                <a:spcPts val="1200"/>
              </a:spcAft>
              <a:defRPr/>
            </a:pPr>
            <a:r>
              <a:rPr lang="da-DK"/>
              <a:t>Hæng evt. jeres tegn op og gå ud og undersøge dem i jeres praksis bagefter. </a:t>
            </a:r>
            <a:endParaRPr lang="da-DK">
              <a:cs typeface="Calibri"/>
            </a:endParaRPr>
          </a:p>
          <a:p>
            <a:endParaRPr lang="da-DK"/>
          </a:p>
          <a:p>
            <a:endParaRPr lang="da-DK"/>
          </a:p>
        </p:txBody>
      </p:sp>
      <p:sp>
        <p:nvSpPr>
          <p:cNvPr id="4" name="Slide Number Placeholder 3"/>
          <p:cNvSpPr>
            <a:spLocks noGrp="1"/>
          </p:cNvSpPr>
          <p:nvPr>
            <p:ph type="sldNum" sz="quarter" idx="5"/>
          </p:nvPr>
        </p:nvSpPr>
        <p:spPr/>
        <p:txBody>
          <a:bodyPr/>
          <a:lstStyle/>
          <a:p>
            <a:fld id="{4EAFDFB7-DDB4-4D61-A83F-4EFADD4A70F8}" type="slidenum">
              <a:rPr lang="da-DK" smtClean="0"/>
              <a:t>35</a:t>
            </a:fld>
            <a:endParaRPr lang="da-DK"/>
          </a:p>
        </p:txBody>
      </p:sp>
    </p:spTree>
    <p:extLst>
      <p:ext uri="{BB962C8B-B14F-4D97-AF65-F5344CB8AC3E}">
        <p14:creationId xmlns:p14="http://schemas.microsoft.com/office/powerpoint/2010/main" val="16773015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b="1" err="1"/>
              <a:t>Formål</a:t>
            </a:r>
            <a:r>
              <a:rPr lang="en-US"/>
              <a:t>: Dette slide </a:t>
            </a:r>
            <a:r>
              <a:rPr lang="en-US" err="1"/>
              <a:t>introducerer</a:t>
            </a:r>
            <a:r>
              <a:rPr lang="en-US"/>
              <a:t> den </a:t>
            </a:r>
            <a:r>
              <a:rPr lang="en-US" err="1"/>
              <a:t>sidste</a:t>
            </a:r>
            <a:r>
              <a:rPr lang="en-US"/>
              <a:t> </a:t>
            </a:r>
            <a:r>
              <a:rPr lang="en-US" err="1"/>
              <a:t>øvelse</a:t>
            </a:r>
            <a:r>
              <a:rPr lang="en-US"/>
              <a:t>.</a:t>
            </a:r>
          </a:p>
          <a:p>
            <a:endParaRPr lang="en-US"/>
          </a:p>
          <a:p>
            <a:r>
              <a:rPr lang="en-US" b="1" err="1"/>
              <a:t>Talenote</a:t>
            </a:r>
            <a:r>
              <a:rPr lang="en-US"/>
              <a:t>: Vi </a:t>
            </a:r>
            <a:r>
              <a:rPr lang="en-US" err="1"/>
              <a:t>skal</a:t>
            </a:r>
            <a:r>
              <a:rPr lang="en-US"/>
              <a:t> nu </a:t>
            </a:r>
            <a:r>
              <a:rPr lang="en-US" err="1"/>
              <a:t>til</a:t>
            </a:r>
            <a:r>
              <a:rPr lang="en-US"/>
              <a:t> den </a:t>
            </a:r>
            <a:r>
              <a:rPr lang="en-US" err="1"/>
              <a:t>sidste</a:t>
            </a:r>
            <a:r>
              <a:rPr lang="en-US"/>
              <a:t> </a:t>
            </a:r>
            <a:r>
              <a:rPr lang="en-US" err="1"/>
              <a:t>øvelse</a:t>
            </a:r>
            <a:r>
              <a:rPr lang="en-US"/>
              <a:t>, </a:t>
            </a:r>
            <a:r>
              <a:rPr lang="en-US" err="1"/>
              <a:t>som</a:t>
            </a:r>
            <a:r>
              <a:rPr lang="en-US"/>
              <a:t> handler om </a:t>
            </a:r>
            <a:r>
              <a:rPr lang="en-US" err="1"/>
              <a:t>handlinger</a:t>
            </a:r>
            <a:r>
              <a:rPr lang="en-US"/>
              <a:t>. </a:t>
            </a:r>
            <a:endParaRPr lang="da-DK"/>
          </a:p>
        </p:txBody>
      </p:sp>
      <p:sp>
        <p:nvSpPr>
          <p:cNvPr id="4" name="Pladsholder til slidenummer 3"/>
          <p:cNvSpPr>
            <a:spLocks noGrp="1"/>
          </p:cNvSpPr>
          <p:nvPr>
            <p:ph type="sldNum" sz="quarter" idx="5"/>
          </p:nvPr>
        </p:nvSpPr>
        <p:spPr/>
        <p:txBody>
          <a:bodyPr/>
          <a:lstStyle/>
          <a:p>
            <a:fld id="{4EAFDFB7-DDB4-4D61-A83F-4EFADD4A70F8}" type="slidenum">
              <a:rPr lang="da-DK" smtClean="0"/>
              <a:t>36</a:t>
            </a:fld>
            <a:endParaRPr lang="da-DK"/>
          </a:p>
        </p:txBody>
      </p:sp>
    </p:spTree>
    <p:extLst>
      <p:ext uri="{BB962C8B-B14F-4D97-AF65-F5344CB8AC3E}">
        <p14:creationId xmlns:p14="http://schemas.microsoft.com/office/powerpoint/2010/main" val="7052719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a:t>Formål: </a:t>
            </a:r>
          </a:p>
          <a:p>
            <a:r>
              <a:rPr lang="da-DK" b="0"/>
              <a:t>At komme tættere på handlinger – hvad kan I konkret gøre hos jer? </a:t>
            </a:r>
            <a:r>
              <a:rPr lang="da-DK"/>
              <a:t>Med denne øvelse har I mulighed for at komme til at tale om jeres egen praksis og nogle af de ting, I vil gøre mere af, begynde at gøre eller holde op med. Afsættet er det fælles værdigrundlag i børne- og ungepolitikken.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da-DK"/>
          </a:p>
          <a:p>
            <a:pPr>
              <a:defRPr/>
            </a:pPr>
            <a:r>
              <a:rPr lang="da-DK"/>
              <a:t>Overvej inden tiden, om der er særlige områder eller temaer, hvor I har brug for at gøre noget anderledes. I kan vælge at fokusere på enkelte af temaerne, fordele temaerne eller lade grupperne vælge frit. Under 'Materiale til print' ligger slides til hvert tema, som kan printes ud. </a:t>
            </a:r>
            <a:endParaRPr lang="da-DK">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i="1"/>
          </a:p>
          <a:p>
            <a:pPr marL="0" marR="0" lvl="0" indent="0" algn="l" defTabSz="914400" rtl="0" eaLnBrk="1" fontAlgn="auto" latinLnBrk="0" hangingPunct="1">
              <a:lnSpc>
                <a:spcPct val="100000"/>
              </a:lnSpc>
              <a:spcBef>
                <a:spcPts val="0"/>
              </a:spcBef>
              <a:spcAft>
                <a:spcPts val="0"/>
              </a:spcAft>
              <a:buClrTx/>
              <a:buSzTx/>
              <a:buFontTx/>
              <a:buNone/>
              <a:tabLst/>
              <a:defRPr/>
            </a:pPr>
            <a:r>
              <a:rPr lang="da-DK" i="1"/>
              <a:t>For dagtilbud: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a:t>Tag afsæt i data, refleksioner og drøftelser fra fx det uvildige pædagogiske tilsyn, den pædagogiske læreplan og evaluering af denne, datapakker mv.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i="1"/>
              <a:t>For skoler: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a:t>Tag afsæt i datapakker, viden fra læringssamtaler mv.</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i="1"/>
              <a:t>For </a:t>
            </a:r>
            <a:r>
              <a:rPr lang="da-DK" i="1" err="1"/>
              <a:t>UngiAarhus</a:t>
            </a:r>
            <a:endParaRPr lang="da-DK" i="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a:t>Tag afsæt i fx drøftelser fra læringssamtaler og øvrige data</a:t>
            </a:r>
          </a:p>
          <a:p>
            <a:endParaRPr lang="da-DK"/>
          </a:p>
          <a:p>
            <a:pPr marL="0" marR="0" lvl="0" indent="0" algn="l" defTabSz="914400" rtl="0" eaLnBrk="1" fontAlgn="auto" latinLnBrk="0" hangingPunct="1">
              <a:lnSpc>
                <a:spcPct val="100000"/>
              </a:lnSpc>
              <a:spcBef>
                <a:spcPts val="0"/>
              </a:spcBef>
              <a:spcAft>
                <a:spcPts val="0"/>
              </a:spcAft>
              <a:buClrTx/>
              <a:buSzTx/>
              <a:buFontTx/>
              <a:buNone/>
              <a:tabLst/>
              <a:defRPr/>
            </a:pPr>
            <a:r>
              <a:rPr lang="da-DK" b="1"/>
              <a:t>Facilitering: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a:t>Arbejdet med denne øvelse forudsætter som udgangspunkt, at man har fuldført øvelse 1 og 2.</a:t>
            </a:r>
          </a:p>
          <a:p>
            <a:endParaRPr lang="da-DK"/>
          </a:p>
          <a:p>
            <a:r>
              <a:rPr lang="da-DK" b="1"/>
              <a:t>Forslag til proces og tid: </a:t>
            </a:r>
          </a:p>
          <a:p>
            <a:endParaRPr lang="da-DK" b="1"/>
          </a:p>
          <a:p>
            <a:r>
              <a:rPr lang="da-DK" b="1"/>
              <a:t>Punkt 1.</a:t>
            </a:r>
            <a:endParaRPr lang="en-US" b="1"/>
          </a:p>
          <a:p>
            <a:r>
              <a:rPr lang="da-DK"/>
              <a:t>20 min – Skriv alle de ideer til handlinger, I kan komme i tanke om på </a:t>
            </a:r>
            <a:r>
              <a:rPr lang="da-DK" err="1"/>
              <a:t>postits</a:t>
            </a:r>
            <a:r>
              <a:rPr lang="da-DK"/>
              <a:t> eller ark (under 'Materiale til print' finder I slides, som kan printes og anvendes til denne øvelse)</a:t>
            </a:r>
            <a:endParaRPr lang="da-DK" b="1" i="1" u="sng">
              <a:cs typeface="Calibri"/>
            </a:endParaRPr>
          </a:p>
          <a:p>
            <a:r>
              <a:rPr lang="da-DK"/>
              <a:t>10 min – Læs handlingerne højt for hinanden – giver de anledning til flere ideer, så skriv dem ned. </a:t>
            </a:r>
          </a:p>
          <a:p>
            <a:endParaRPr lang="da-DK"/>
          </a:p>
          <a:p>
            <a:pPr marL="355600" indent="-355600">
              <a:spcAft>
                <a:spcPts val="1200"/>
              </a:spcAft>
            </a:pPr>
            <a:r>
              <a:rPr lang="da-DK" b="1"/>
              <a:t>Punkt 2.</a:t>
            </a:r>
            <a:endParaRPr lang="en-US" b="1"/>
          </a:p>
          <a:p>
            <a:pPr marL="355600" indent="-355600">
              <a:spcAft>
                <a:spcPts val="1200"/>
              </a:spcAft>
            </a:pPr>
            <a:r>
              <a:rPr lang="da-DK"/>
              <a:t>15 min – Opsamling på øvelserne: I har nu talt om værdier, pejlemærker og hvilke handlinger I kan gøre for at komme fra værdi til praksis. </a:t>
            </a:r>
          </a:p>
          <a:p>
            <a:pPr marL="355600" indent="-355600">
              <a:spcAft>
                <a:spcPts val="1200"/>
              </a:spcAft>
            </a:pPr>
            <a:r>
              <a:rPr lang="da-DK"/>
              <a:t>Vi håber, at det har givet inspiration til, hvordan børne- og ungepolitikken kan komme i spil i hverdagen. </a:t>
            </a:r>
            <a:endParaRPr lang="da-DK">
              <a:cs typeface="Calibri"/>
            </a:endParaRPr>
          </a:p>
          <a:p>
            <a:pPr marL="355600" indent="-355600">
              <a:spcAft>
                <a:spcPts val="1200"/>
              </a:spcAft>
            </a:pPr>
            <a:endParaRPr lang="da-DK"/>
          </a:p>
          <a:p>
            <a:pPr marL="355600" indent="-355600">
              <a:spcAft>
                <a:spcPts val="1200"/>
              </a:spcAft>
            </a:pPr>
            <a:r>
              <a:rPr lang="da-DK"/>
              <a:t>Et næste skridt kan være, at I aftaler at arbejde videre med handlingerne eller aftaler at følge op på processen. </a:t>
            </a:r>
          </a:p>
          <a:p>
            <a:pPr marL="355600" indent="-355600">
              <a:spcAft>
                <a:spcPts val="1200"/>
              </a:spcAft>
            </a:pPr>
            <a:r>
              <a:rPr lang="da-DK"/>
              <a:t>Det kan også være, at vil undersøge og lede efter de tegn i jeres praksis, som I har fremhævet i øvelse 2.</a:t>
            </a:r>
          </a:p>
          <a:p>
            <a:pPr marL="355600" indent="-355600">
              <a:spcAft>
                <a:spcPts val="1200"/>
              </a:spcAft>
            </a:pPr>
            <a:endParaRPr lang="da-DK"/>
          </a:p>
        </p:txBody>
      </p:sp>
      <p:sp>
        <p:nvSpPr>
          <p:cNvPr id="4" name="Slide Number Placeholder 3"/>
          <p:cNvSpPr>
            <a:spLocks noGrp="1"/>
          </p:cNvSpPr>
          <p:nvPr>
            <p:ph type="sldNum" sz="quarter" idx="5"/>
          </p:nvPr>
        </p:nvSpPr>
        <p:spPr/>
        <p:txBody>
          <a:bodyPr/>
          <a:lstStyle/>
          <a:p>
            <a:fld id="{4EAFDFB7-DDB4-4D61-A83F-4EFADD4A70F8}" type="slidenum">
              <a:rPr lang="da-DK" smtClean="0"/>
              <a:t>37</a:t>
            </a:fld>
            <a:endParaRPr lang="da-DK"/>
          </a:p>
        </p:txBody>
      </p:sp>
    </p:spTree>
    <p:extLst>
      <p:ext uri="{BB962C8B-B14F-4D97-AF65-F5344CB8AC3E}">
        <p14:creationId xmlns:p14="http://schemas.microsoft.com/office/powerpoint/2010/main" val="2600499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4EAFDFB7-DDB4-4D61-A83F-4EFADD4A70F8}" type="slidenum">
              <a:rPr lang="da-DK" smtClean="0"/>
              <a:t>4</a:t>
            </a:fld>
            <a:endParaRPr lang="da-DK"/>
          </a:p>
        </p:txBody>
      </p:sp>
    </p:spTree>
    <p:extLst>
      <p:ext uri="{BB962C8B-B14F-4D97-AF65-F5344CB8AC3E}">
        <p14:creationId xmlns:p14="http://schemas.microsoft.com/office/powerpoint/2010/main" val="1718643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a:cs typeface="Calibri"/>
              </a:rPr>
              <a:t>Note</a:t>
            </a:r>
            <a:r>
              <a:rPr lang="da-DK">
                <a:cs typeface="Calibri"/>
              </a:rPr>
              <a:t>: I Del 2 kan I både tage udgangspunkt i mere frie drøftelser eller følge den proces, som er i noterne til hver slide. </a:t>
            </a:r>
          </a:p>
        </p:txBody>
      </p:sp>
      <p:sp>
        <p:nvSpPr>
          <p:cNvPr id="4" name="Pladsholder til slidenummer 3"/>
          <p:cNvSpPr>
            <a:spLocks noGrp="1"/>
          </p:cNvSpPr>
          <p:nvPr>
            <p:ph type="sldNum" sz="quarter" idx="5"/>
          </p:nvPr>
        </p:nvSpPr>
        <p:spPr/>
        <p:txBody>
          <a:bodyPr/>
          <a:lstStyle/>
          <a:p>
            <a:fld id="{4EAFDFB7-DDB4-4D61-A83F-4EFADD4A70F8}" type="slidenum">
              <a:rPr lang="da-DK" smtClean="0"/>
              <a:t>5</a:t>
            </a:fld>
            <a:endParaRPr lang="da-DK"/>
          </a:p>
        </p:txBody>
      </p:sp>
    </p:spTree>
    <p:extLst>
      <p:ext uri="{BB962C8B-B14F-4D97-AF65-F5344CB8AC3E}">
        <p14:creationId xmlns:p14="http://schemas.microsoft.com/office/powerpoint/2010/main" val="2756969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EAFDFB7-DDB4-4D61-A83F-4EFADD4A70F8}" type="slidenum">
              <a:rPr lang="da-DK" smtClean="0"/>
              <a:t>6</a:t>
            </a:fld>
            <a:endParaRPr lang="da-DK"/>
          </a:p>
        </p:txBody>
      </p:sp>
    </p:spTree>
    <p:extLst>
      <p:ext uri="{BB962C8B-B14F-4D97-AF65-F5344CB8AC3E}">
        <p14:creationId xmlns:p14="http://schemas.microsoft.com/office/powerpoint/2010/main" val="575749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a:cs typeface="Calibri"/>
              </a:rPr>
              <a:t>Note</a:t>
            </a:r>
            <a:r>
              <a:rPr lang="da-DK">
                <a:cs typeface="Calibri"/>
              </a:rPr>
              <a:t>: Med dialogværktøjet vil I komme til at arbejde med de tre elementer: </a:t>
            </a:r>
            <a:r>
              <a:rPr lang="da-DK" i="1">
                <a:cs typeface="Calibri"/>
              </a:rPr>
              <a:t>Børne- og ungesyn, pejlemærker </a:t>
            </a:r>
            <a:r>
              <a:rPr lang="da-DK">
                <a:cs typeface="Calibri"/>
              </a:rPr>
              <a:t>og </a:t>
            </a:r>
            <a:r>
              <a:rPr lang="da-DK" i="1">
                <a:cs typeface="Calibri"/>
              </a:rPr>
              <a:t>handlinger</a:t>
            </a:r>
            <a:r>
              <a:rPr lang="da-DK">
                <a:cs typeface="Calibri"/>
              </a:rPr>
              <a:t>. </a:t>
            </a:r>
          </a:p>
          <a:p>
            <a:endParaRPr lang="da-DK">
              <a:cs typeface="Calibri"/>
            </a:endParaRPr>
          </a:p>
          <a:p>
            <a:r>
              <a:rPr lang="da-DK">
                <a:cs typeface="Calibri"/>
              </a:rPr>
              <a:t>Læringspakken er opbygget sådan, at den første øvelse handler om børne- og ungesynet (øvelse 1). Derefter går I videre og taler om pejlemærker og tegn i øvelse 2. Til sidst skal I blive helt konkrete og noterer handlinger i jeres praksis, der kan understøtte børne- og ungesynet og de pejlemærker, der viser at vi er på vej til at lykkes (øvelse 3). </a:t>
            </a:r>
          </a:p>
          <a:p>
            <a:endParaRPr lang="da-DK">
              <a:cs typeface="Calibri"/>
            </a:endParaRPr>
          </a:p>
          <a:p>
            <a:endParaRPr lang="da-DK">
              <a:cs typeface="Calibri"/>
            </a:endParaRPr>
          </a:p>
        </p:txBody>
      </p:sp>
      <p:sp>
        <p:nvSpPr>
          <p:cNvPr id="4" name="Pladsholder til slidenummer 3"/>
          <p:cNvSpPr>
            <a:spLocks noGrp="1"/>
          </p:cNvSpPr>
          <p:nvPr>
            <p:ph type="sldNum" sz="quarter" idx="5"/>
          </p:nvPr>
        </p:nvSpPr>
        <p:spPr/>
        <p:txBody>
          <a:bodyPr/>
          <a:lstStyle/>
          <a:p>
            <a:fld id="{4EAFDFB7-DDB4-4D61-A83F-4EFADD4A70F8}" type="slidenum">
              <a:rPr lang="da-DK" smtClean="0"/>
              <a:t>7</a:t>
            </a:fld>
            <a:endParaRPr lang="da-DK"/>
          </a:p>
        </p:txBody>
      </p:sp>
    </p:spTree>
    <p:extLst>
      <p:ext uri="{BB962C8B-B14F-4D97-AF65-F5344CB8AC3E}">
        <p14:creationId xmlns:p14="http://schemas.microsoft.com/office/powerpoint/2010/main" val="1438047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defRPr/>
            </a:pPr>
            <a:r>
              <a:rPr lang="da-DK" sz="1800">
                <a:ea typeface="Calibri" panose="020F0502020204030204"/>
                <a:cs typeface="Calibri" panose="020F0502020204030204"/>
              </a:rPr>
              <a:t>Til øvelse 1</a:t>
            </a:r>
          </a:p>
          <a:p>
            <a:pPr marL="0" indent="0">
              <a:buNone/>
            </a:pPr>
            <a:endParaRPr lang="da-DK" sz="1800">
              <a:ea typeface="Calibri" panose="020F0502020204030204"/>
              <a:cs typeface="Calibri" panose="020F0502020204030204"/>
            </a:endParaRPr>
          </a:p>
          <a:p>
            <a:pPr marL="0" indent="0">
              <a:buNone/>
            </a:pPr>
            <a:endParaRPr lang="da-DK" sz="1000" i="1">
              <a:ea typeface="Calibri" panose="020F0502020204030204"/>
              <a:cs typeface="Calibri" panose="020F0502020204030204"/>
            </a:endParaRPr>
          </a:p>
          <a:p>
            <a:endParaRPr lang="da-DK" sz="1800"/>
          </a:p>
          <a:p>
            <a:endParaRPr lang="da-DK" sz="1800"/>
          </a:p>
        </p:txBody>
      </p:sp>
      <p:sp>
        <p:nvSpPr>
          <p:cNvPr id="4" name="Pladsholder til slidenummer 3"/>
          <p:cNvSpPr>
            <a:spLocks noGrp="1"/>
          </p:cNvSpPr>
          <p:nvPr>
            <p:ph type="sldNum" sz="quarter" idx="5"/>
          </p:nvPr>
        </p:nvSpPr>
        <p:spPr/>
        <p:txBody>
          <a:bodyPr/>
          <a:lstStyle/>
          <a:p>
            <a:fld id="{AADD3018-9901-4FCF-AA58-7E48C928296B}" type="slidenum">
              <a:rPr lang="da-DK" smtClean="0"/>
              <a:t>8</a:t>
            </a:fld>
            <a:endParaRPr lang="da-DK"/>
          </a:p>
        </p:txBody>
      </p:sp>
    </p:spTree>
    <p:extLst>
      <p:ext uri="{BB962C8B-B14F-4D97-AF65-F5344CB8AC3E}">
        <p14:creationId xmlns:p14="http://schemas.microsoft.com/office/powerpoint/2010/main" val="3643626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cs typeface="Calibri"/>
              </a:rPr>
              <a:t>Til øvelse 2</a:t>
            </a:r>
          </a:p>
        </p:txBody>
      </p:sp>
      <p:sp>
        <p:nvSpPr>
          <p:cNvPr id="4" name="Pladsholder til slidenummer 3"/>
          <p:cNvSpPr>
            <a:spLocks noGrp="1"/>
          </p:cNvSpPr>
          <p:nvPr>
            <p:ph type="sldNum" sz="quarter" idx="5"/>
          </p:nvPr>
        </p:nvSpPr>
        <p:spPr/>
        <p:txBody>
          <a:bodyPr/>
          <a:lstStyle/>
          <a:p>
            <a:fld id="{AADD3018-9901-4FCF-AA58-7E48C928296B}" type="slidenum">
              <a:rPr lang="da-DK" smtClean="0"/>
              <a:t>9</a:t>
            </a:fld>
            <a:endParaRPr lang="da-DK"/>
          </a:p>
        </p:txBody>
      </p:sp>
    </p:spTree>
    <p:extLst>
      <p:ext uri="{BB962C8B-B14F-4D97-AF65-F5344CB8AC3E}">
        <p14:creationId xmlns:p14="http://schemas.microsoft.com/office/powerpoint/2010/main" val="33172198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1.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1.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3.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4.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5.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D80488C-900A-4DB2-A891-9ABB7FE88E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37007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7">
            <a:extLst>
              <a:ext uri="{FF2B5EF4-FFF2-40B4-BE49-F238E27FC236}">
                <a16:creationId xmlns:a16="http://schemas.microsoft.com/office/drawing/2014/main" id="{A6CC9330-457E-4167-97D4-223C75718EF5}"/>
              </a:ext>
            </a:extLst>
          </p:cNvPr>
          <p:cNvSpPr>
            <a:spLocks noGrp="1"/>
          </p:cNvSpPr>
          <p:nvPr>
            <p:ph type="body" sz="quarter" idx="15"/>
          </p:nvPr>
        </p:nvSpPr>
        <p:spPr>
          <a:xfrm>
            <a:off x="1080000" y="3600000"/>
            <a:ext cx="10080000" cy="180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1112142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7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dsholder til tekst 6">
            <a:extLst>
              <a:ext uri="{FF2B5EF4-FFF2-40B4-BE49-F238E27FC236}">
                <a16:creationId xmlns:a16="http://schemas.microsoft.com/office/drawing/2014/main" id="{DAF54E24-C4BC-D83A-0E97-C16A8959AAD9}"/>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mj-lt"/>
                <a:cs typeface="Arial" panose="020B0604020202020204" pitchFamily="34" charset="0"/>
              </a:defRPr>
            </a:lvl1pPr>
          </a:lstStyle>
          <a:p>
            <a:endParaRPr lang="da-DK"/>
          </a:p>
        </p:txBody>
      </p:sp>
      <p:sp>
        <p:nvSpPr>
          <p:cNvPr id="6" name="Pladsholder til tekst 7">
            <a:extLst>
              <a:ext uri="{FF2B5EF4-FFF2-40B4-BE49-F238E27FC236}">
                <a16:creationId xmlns:a16="http://schemas.microsoft.com/office/drawing/2014/main" id="{8BDD85BF-2D4F-2806-5CF6-3F42AC22BF4C}"/>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j-lt"/>
                <a:cs typeface="Arial" panose="020B0604020202020204" pitchFamily="34" charset="0"/>
              </a:defRPr>
            </a:lvl1pPr>
          </a:lstStyle>
          <a:p>
            <a:endParaRPr lang="da-DK"/>
          </a:p>
        </p:txBody>
      </p:sp>
    </p:spTree>
    <p:extLst>
      <p:ext uri="{BB962C8B-B14F-4D97-AF65-F5344CB8AC3E}">
        <p14:creationId xmlns:p14="http://schemas.microsoft.com/office/powerpoint/2010/main" val="19760416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1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dsholder til tekst 6">
            <a:extLst>
              <a:ext uri="{FF2B5EF4-FFF2-40B4-BE49-F238E27FC236}">
                <a16:creationId xmlns:a16="http://schemas.microsoft.com/office/drawing/2014/main" id="{C23BBD81-92FA-2553-E445-E79B52BDDF1F}"/>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6" name="Pladsholder til tekst 7">
            <a:extLst>
              <a:ext uri="{FF2B5EF4-FFF2-40B4-BE49-F238E27FC236}">
                <a16:creationId xmlns:a16="http://schemas.microsoft.com/office/drawing/2014/main" id="{25883311-2E0F-BA57-812A-E49A48F77948}"/>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32777640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9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2663121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8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dsholder til tekst 6">
            <a:extLst>
              <a:ext uri="{FF2B5EF4-FFF2-40B4-BE49-F238E27FC236}">
                <a16:creationId xmlns:a16="http://schemas.microsoft.com/office/drawing/2014/main" id="{CA376A19-EE8C-C102-357A-D5E0C818B08E}"/>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mj-lt"/>
                <a:cs typeface="Arial" panose="020B0604020202020204" pitchFamily="34" charset="0"/>
              </a:defRPr>
            </a:lvl1pPr>
          </a:lstStyle>
          <a:p>
            <a:endParaRPr lang="da-DK"/>
          </a:p>
        </p:txBody>
      </p:sp>
      <p:sp>
        <p:nvSpPr>
          <p:cNvPr id="6" name="Pladsholder til tekst 7">
            <a:extLst>
              <a:ext uri="{FF2B5EF4-FFF2-40B4-BE49-F238E27FC236}">
                <a16:creationId xmlns:a16="http://schemas.microsoft.com/office/drawing/2014/main" id="{7ACC90C1-9BE4-0EA7-A5BE-E08EC2D4C4F1}"/>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j-lt"/>
                <a:cs typeface="Arial" panose="020B0604020202020204" pitchFamily="34" charset="0"/>
              </a:defRPr>
            </a:lvl1pPr>
          </a:lstStyle>
          <a:p>
            <a:endParaRPr lang="da-DK"/>
          </a:p>
        </p:txBody>
      </p:sp>
    </p:spTree>
    <p:extLst>
      <p:ext uri="{BB962C8B-B14F-4D97-AF65-F5344CB8AC3E}">
        <p14:creationId xmlns:p14="http://schemas.microsoft.com/office/powerpoint/2010/main" val="14333776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2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dsholder til tekst 6">
            <a:extLst>
              <a:ext uri="{FF2B5EF4-FFF2-40B4-BE49-F238E27FC236}">
                <a16:creationId xmlns:a16="http://schemas.microsoft.com/office/drawing/2014/main" id="{AC07F505-3CD1-D994-264F-C3CF93BC7BCE}"/>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6" name="Pladsholder til tekst 7">
            <a:extLst>
              <a:ext uri="{FF2B5EF4-FFF2-40B4-BE49-F238E27FC236}">
                <a16:creationId xmlns:a16="http://schemas.microsoft.com/office/drawing/2014/main" id="{0279556C-0CE9-4A0D-7641-E78E4D18D713}"/>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15414306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0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2637253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9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dsholder til tekst 6">
            <a:extLst>
              <a:ext uri="{FF2B5EF4-FFF2-40B4-BE49-F238E27FC236}">
                <a16:creationId xmlns:a16="http://schemas.microsoft.com/office/drawing/2014/main" id="{9FF79619-5E54-021A-8F4E-8DDA7788D3D2}"/>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mj-lt"/>
                <a:cs typeface="Arial" panose="020B0604020202020204" pitchFamily="34" charset="0"/>
              </a:defRPr>
            </a:lvl1pPr>
          </a:lstStyle>
          <a:p>
            <a:endParaRPr lang="da-DK"/>
          </a:p>
        </p:txBody>
      </p:sp>
      <p:sp>
        <p:nvSpPr>
          <p:cNvPr id="6" name="Pladsholder til tekst 7">
            <a:extLst>
              <a:ext uri="{FF2B5EF4-FFF2-40B4-BE49-F238E27FC236}">
                <a16:creationId xmlns:a16="http://schemas.microsoft.com/office/drawing/2014/main" id="{4D5E5287-1E4C-F16E-C1E5-C10C119F7F35}"/>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j-lt"/>
                <a:cs typeface="Arial" panose="020B0604020202020204" pitchFamily="34" charset="0"/>
              </a:defRPr>
            </a:lvl1pPr>
          </a:lstStyle>
          <a:p>
            <a:endParaRPr lang="da-DK"/>
          </a:p>
        </p:txBody>
      </p:sp>
    </p:spTree>
    <p:extLst>
      <p:ext uri="{BB962C8B-B14F-4D97-AF65-F5344CB8AC3E}">
        <p14:creationId xmlns:p14="http://schemas.microsoft.com/office/powerpoint/2010/main" val="9146818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3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dsholder til tekst 6">
            <a:extLst>
              <a:ext uri="{FF2B5EF4-FFF2-40B4-BE49-F238E27FC236}">
                <a16:creationId xmlns:a16="http://schemas.microsoft.com/office/drawing/2014/main" id="{916D8A43-DA90-DAFA-DDEE-9D32BDBC4128}"/>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6" name="Pladsholder til tekst 7">
            <a:extLst>
              <a:ext uri="{FF2B5EF4-FFF2-40B4-BE49-F238E27FC236}">
                <a16:creationId xmlns:a16="http://schemas.microsoft.com/office/drawing/2014/main" id="{8B32D643-7050-D32B-2DB8-D7314E0EC178}"/>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34934516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51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7715136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0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dsholder til tekst 6">
            <a:extLst>
              <a:ext uri="{FF2B5EF4-FFF2-40B4-BE49-F238E27FC236}">
                <a16:creationId xmlns:a16="http://schemas.microsoft.com/office/drawing/2014/main" id="{BE96CA58-F15C-91CD-599C-8E8401BB447B}"/>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mj-lt"/>
                <a:cs typeface="Arial" panose="020B0604020202020204" pitchFamily="34" charset="0"/>
              </a:defRPr>
            </a:lvl1pPr>
          </a:lstStyle>
          <a:p>
            <a:endParaRPr lang="da-DK"/>
          </a:p>
        </p:txBody>
      </p:sp>
      <p:sp>
        <p:nvSpPr>
          <p:cNvPr id="6" name="Pladsholder til tekst 7">
            <a:extLst>
              <a:ext uri="{FF2B5EF4-FFF2-40B4-BE49-F238E27FC236}">
                <a16:creationId xmlns:a16="http://schemas.microsoft.com/office/drawing/2014/main" id="{E5C2016B-2ED5-5B72-53C4-90F7E432F861}"/>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j-lt"/>
                <a:cs typeface="Arial" panose="020B0604020202020204" pitchFamily="34" charset="0"/>
              </a:defRPr>
            </a:lvl1pPr>
          </a:lstStyle>
          <a:p>
            <a:endParaRPr lang="da-DK"/>
          </a:p>
        </p:txBody>
      </p:sp>
    </p:spTree>
    <p:extLst>
      <p:ext uri="{BB962C8B-B14F-4D97-AF65-F5344CB8AC3E}">
        <p14:creationId xmlns:p14="http://schemas.microsoft.com/office/powerpoint/2010/main" val="1898020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7">
            <a:extLst>
              <a:ext uri="{FF2B5EF4-FFF2-40B4-BE49-F238E27FC236}">
                <a16:creationId xmlns:a16="http://schemas.microsoft.com/office/drawing/2014/main" id="{A6CC9330-457E-4167-97D4-223C75718EF5}"/>
              </a:ext>
            </a:extLst>
          </p:cNvPr>
          <p:cNvSpPr>
            <a:spLocks noGrp="1"/>
          </p:cNvSpPr>
          <p:nvPr>
            <p:ph type="body" sz="quarter" idx="15"/>
          </p:nvPr>
        </p:nvSpPr>
        <p:spPr>
          <a:xfrm>
            <a:off x="1080000" y="2160000"/>
            <a:ext cx="10080000" cy="180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30388682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4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36372117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2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813120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5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dsholder til tekst 6">
            <a:extLst>
              <a:ext uri="{FF2B5EF4-FFF2-40B4-BE49-F238E27FC236}">
                <a16:creationId xmlns:a16="http://schemas.microsoft.com/office/drawing/2014/main" id="{5D1E61BB-123F-BD9D-317C-08A4F7C22DCD}"/>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mj-lt"/>
                <a:cs typeface="Arial" panose="020B0604020202020204" pitchFamily="34" charset="0"/>
              </a:defRPr>
            </a:lvl1pPr>
          </a:lstStyle>
          <a:p>
            <a:endParaRPr lang="da-DK"/>
          </a:p>
        </p:txBody>
      </p:sp>
      <p:sp>
        <p:nvSpPr>
          <p:cNvPr id="6" name="Pladsholder til tekst 7">
            <a:extLst>
              <a:ext uri="{FF2B5EF4-FFF2-40B4-BE49-F238E27FC236}">
                <a16:creationId xmlns:a16="http://schemas.microsoft.com/office/drawing/2014/main" id="{8217F59C-76E6-2A2F-FC75-EB967F035D5E}"/>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j-lt"/>
                <a:cs typeface="Arial" panose="020B0604020202020204" pitchFamily="34" charset="0"/>
              </a:defRPr>
            </a:lvl1pPr>
          </a:lstStyle>
          <a:p>
            <a:endParaRPr lang="da-DK"/>
          </a:p>
        </p:txBody>
      </p:sp>
    </p:spTree>
    <p:extLst>
      <p:ext uri="{BB962C8B-B14F-4D97-AF65-F5344CB8AC3E}">
        <p14:creationId xmlns:p14="http://schemas.microsoft.com/office/powerpoint/2010/main" val="17049773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2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D2C0AC"/>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D2C0AC"/>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39876144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3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1970669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7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bg1"/>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n-lt"/>
                <a:cs typeface="Arial" panose="020B0604020202020204" pitchFamily="34" charset="0"/>
              </a:defRPr>
            </a:lvl1pPr>
          </a:lstStyle>
          <a:p>
            <a:endParaRPr lang="da-DK"/>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21980916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8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5E71D46A-1DDB-5E38-E744-BC96AE60F54B}"/>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7" name="Pladsholder til tekst 7">
            <a:extLst>
              <a:ext uri="{FF2B5EF4-FFF2-40B4-BE49-F238E27FC236}">
                <a16:creationId xmlns:a16="http://schemas.microsoft.com/office/drawing/2014/main" id="{56D64302-A7AE-A16D-A3F2-B1F955D53F4E}"/>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18348692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6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bg1"/>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n-lt"/>
                <a:cs typeface="Arial" panose="020B0604020202020204" pitchFamily="34" charset="0"/>
              </a:defRPr>
            </a:lvl1pPr>
          </a:lstStyle>
          <a:p>
            <a:endParaRPr lang="da-DK"/>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17516855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3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3F7455EB-27D6-A2E9-DEE8-EC6C57B98627}"/>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7" name="Pladsholder til tekst 7">
            <a:extLst>
              <a:ext uri="{FF2B5EF4-FFF2-40B4-BE49-F238E27FC236}">
                <a16:creationId xmlns:a16="http://schemas.microsoft.com/office/drawing/2014/main" id="{BB46924E-6A38-4A9F-CCB8-60BF291F666E}"/>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42140806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7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55DD0D22-BEA0-A81F-D1A5-7DD4F4618718}"/>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bg1"/>
                </a:solidFill>
                <a:latin typeface="+mn-lt"/>
                <a:cs typeface="Arial" panose="020B0604020202020204" pitchFamily="34" charset="0"/>
              </a:defRPr>
            </a:lvl1pPr>
          </a:lstStyle>
          <a:p>
            <a:endParaRPr lang="da-DK"/>
          </a:p>
        </p:txBody>
      </p:sp>
      <p:sp>
        <p:nvSpPr>
          <p:cNvPr id="7" name="Pladsholder til tekst 7">
            <a:extLst>
              <a:ext uri="{FF2B5EF4-FFF2-40B4-BE49-F238E27FC236}">
                <a16:creationId xmlns:a16="http://schemas.microsoft.com/office/drawing/2014/main" id="{20C7B829-BF55-3FFF-707E-B36B8C708D6C}"/>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19850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8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7">
            <a:extLst>
              <a:ext uri="{FF2B5EF4-FFF2-40B4-BE49-F238E27FC236}">
                <a16:creationId xmlns:a16="http://schemas.microsoft.com/office/drawing/2014/main" id="{A6CC9330-457E-4167-97D4-223C75718EF5}"/>
              </a:ext>
            </a:extLst>
          </p:cNvPr>
          <p:cNvSpPr>
            <a:spLocks noGrp="1"/>
          </p:cNvSpPr>
          <p:nvPr>
            <p:ph type="body" sz="quarter" idx="15"/>
          </p:nvPr>
        </p:nvSpPr>
        <p:spPr>
          <a:xfrm>
            <a:off x="1080000" y="2160000"/>
            <a:ext cx="10080000" cy="180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17379609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4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D93703B1-98EF-B34D-48C1-AE79501F1CAB}"/>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7" name="Pladsholder til tekst 7">
            <a:extLst>
              <a:ext uri="{FF2B5EF4-FFF2-40B4-BE49-F238E27FC236}">
                <a16:creationId xmlns:a16="http://schemas.microsoft.com/office/drawing/2014/main" id="{90AFBD2C-061C-D227-D576-C996881D6843}"/>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34355732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8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303AB66E-3776-FBAC-9962-65068E3BA298}"/>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bg1"/>
                </a:solidFill>
                <a:latin typeface="+mn-lt"/>
                <a:cs typeface="Arial" panose="020B0604020202020204" pitchFamily="34" charset="0"/>
              </a:defRPr>
            </a:lvl1pPr>
          </a:lstStyle>
          <a:p>
            <a:endParaRPr lang="da-DK"/>
          </a:p>
        </p:txBody>
      </p:sp>
      <p:sp>
        <p:nvSpPr>
          <p:cNvPr id="7" name="Pladsholder til tekst 7">
            <a:extLst>
              <a:ext uri="{FF2B5EF4-FFF2-40B4-BE49-F238E27FC236}">
                <a16:creationId xmlns:a16="http://schemas.microsoft.com/office/drawing/2014/main" id="{9811253E-4B08-4DB1-0EFB-0731A1B8312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26339349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5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D457C701-FCA4-0657-6FAA-46A29FF48CE6}"/>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7" name="Pladsholder til tekst 7">
            <a:extLst>
              <a:ext uri="{FF2B5EF4-FFF2-40B4-BE49-F238E27FC236}">
                <a16:creationId xmlns:a16="http://schemas.microsoft.com/office/drawing/2014/main" id="{63B45E3B-3C3E-D9E7-1C17-A3A8F1CACA97}"/>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26442096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9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4A340D83-0900-D6C0-EC7A-72A6E91FA22E}"/>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bg1"/>
                </a:solidFill>
                <a:latin typeface="+mn-lt"/>
                <a:cs typeface="Arial" panose="020B0604020202020204" pitchFamily="34" charset="0"/>
              </a:defRPr>
            </a:lvl1pPr>
          </a:lstStyle>
          <a:p>
            <a:endParaRPr lang="da-DK"/>
          </a:p>
        </p:txBody>
      </p:sp>
      <p:sp>
        <p:nvSpPr>
          <p:cNvPr id="7" name="Pladsholder til tekst 7">
            <a:extLst>
              <a:ext uri="{FF2B5EF4-FFF2-40B4-BE49-F238E27FC236}">
                <a16:creationId xmlns:a16="http://schemas.microsoft.com/office/drawing/2014/main" id="{8D35A64E-2B45-444B-E26B-55ACAD5821AE}"/>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22413328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6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61253AE9-36FB-AE23-CC88-DCF9E3AF1688}"/>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7" name="Pladsholder til tekst 7">
            <a:extLst>
              <a:ext uri="{FF2B5EF4-FFF2-40B4-BE49-F238E27FC236}">
                <a16:creationId xmlns:a16="http://schemas.microsoft.com/office/drawing/2014/main" id="{8799398E-0F98-C353-00D9-C690AE46682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248824470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0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16C15377-5339-42A1-52AE-ADAD7CB7A757}"/>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bg1"/>
                </a:solidFill>
                <a:latin typeface="+mn-lt"/>
                <a:cs typeface="Arial" panose="020B0604020202020204" pitchFamily="34" charset="0"/>
              </a:defRPr>
            </a:lvl1pPr>
          </a:lstStyle>
          <a:p>
            <a:endParaRPr lang="da-DK"/>
          </a:p>
        </p:txBody>
      </p:sp>
      <p:sp>
        <p:nvSpPr>
          <p:cNvPr id="7" name="Pladsholder til tekst 7">
            <a:extLst>
              <a:ext uri="{FF2B5EF4-FFF2-40B4-BE49-F238E27FC236}">
                <a16:creationId xmlns:a16="http://schemas.microsoft.com/office/drawing/2014/main" id="{D7AF45CB-2099-B033-7D1D-8B68FD5BF7D7}"/>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25671013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7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94258"/>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35273637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1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FB7D6B25-B1BE-4BF1-B5E6-B42C08B3FA31}"/>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bg1"/>
                </a:solidFill>
                <a:latin typeface="+mn-lt"/>
                <a:cs typeface="Arial" panose="020B0604020202020204" pitchFamily="34" charset="0"/>
              </a:defRPr>
            </a:lvl1pPr>
          </a:lstStyle>
          <a:p>
            <a:endParaRPr lang="da-DK"/>
          </a:p>
        </p:txBody>
      </p:sp>
      <p:sp>
        <p:nvSpPr>
          <p:cNvPr id="7" name="Pladsholder til tekst 7">
            <a:extLst>
              <a:ext uri="{FF2B5EF4-FFF2-40B4-BE49-F238E27FC236}">
                <a16:creationId xmlns:a16="http://schemas.microsoft.com/office/drawing/2014/main" id="{5BA06AEA-2DBE-E25D-CDAD-1C4EE6A06ADA}"/>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14234580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8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D2C0AC"/>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D2C0AC"/>
                </a:solidFill>
                <a:latin typeface="+mn-lt"/>
                <a:cs typeface="Arial" panose="020B0604020202020204" pitchFamily="34" charset="0"/>
              </a:defRPr>
            </a:lvl1pPr>
          </a:lstStyle>
          <a:p>
            <a:endParaRPr lang="da-DK"/>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23169665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616477-1470-E8C6-9409-646A0D2696D0}"/>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7599BD55-060C-6998-AE86-3B14277365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14A68A1D-4916-31DF-255E-320CCCAB85F1}"/>
              </a:ext>
            </a:extLst>
          </p:cNvPr>
          <p:cNvSpPr>
            <a:spLocks noGrp="1"/>
          </p:cNvSpPr>
          <p:nvPr>
            <p:ph type="dt" sz="half" idx="10"/>
          </p:nvPr>
        </p:nvSpPr>
        <p:spPr/>
        <p:txBody>
          <a:bodyPr/>
          <a:lstStyle/>
          <a:p>
            <a:fld id="{46210618-49B3-4887-ABA5-4BE64DDAA919}" type="datetimeFigureOut">
              <a:rPr lang="da-DK" smtClean="0"/>
              <a:t>02-02-2024</a:t>
            </a:fld>
            <a:endParaRPr lang="da-DK"/>
          </a:p>
        </p:txBody>
      </p:sp>
      <p:sp>
        <p:nvSpPr>
          <p:cNvPr id="5" name="Pladsholder til sidefod 4">
            <a:extLst>
              <a:ext uri="{FF2B5EF4-FFF2-40B4-BE49-F238E27FC236}">
                <a16:creationId xmlns:a16="http://schemas.microsoft.com/office/drawing/2014/main" id="{913595A3-40ED-9034-39D3-39BAFFECAB5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616BAB8-7760-38DF-64A8-95AB19702D3C}"/>
              </a:ext>
            </a:extLst>
          </p:cNvPr>
          <p:cNvSpPr>
            <a:spLocks noGrp="1"/>
          </p:cNvSpPr>
          <p:nvPr>
            <p:ph type="sldNum" sz="quarter" idx="12"/>
          </p:nvPr>
        </p:nvSpPr>
        <p:spPr/>
        <p:txBody>
          <a:bodyPr/>
          <a:lstStyle/>
          <a:p>
            <a:fld id="{F6134D9F-0E0E-4989-AAB4-547F6B12B5EE}" type="slidenum">
              <a:rPr lang="da-DK" smtClean="0"/>
              <a:t>‹nr.›</a:t>
            </a:fld>
            <a:endParaRPr lang="da-DK"/>
          </a:p>
        </p:txBody>
      </p:sp>
    </p:spTree>
    <p:extLst>
      <p:ext uri="{BB962C8B-B14F-4D97-AF65-F5344CB8AC3E}">
        <p14:creationId xmlns:p14="http://schemas.microsoft.com/office/powerpoint/2010/main" val="819410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7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7">
            <a:extLst>
              <a:ext uri="{FF2B5EF4-FFF2-40B4-BE49-F238E27FC236}">
                <a16:creationId xmlns:a16="http://schemas.microsoft.com/office/drawing/2014/main" id="{A6CC9330-457E-4167-97D4-223C75718EF5}"/>
              </a:ext>
            </a:extLst>
          </p:cNvPr>
          <p:cNvSpPr>
            <a:spLocks noGrp="1"/>
          </p:cNvSpPr>
          <p:nvPr>
            <p:ph type="body" sz="quarter" idx="15"/>
          </p:nvPr>
        </p:nvSpPr>
        <p:spPr>
          <a:xfrm>
            <a:off x="1080000" y="2160000"/>
            <a:ext cx="10080000" cy="180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3839163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197740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720000" y="1800000"/>
            <a:ext cx="107640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1046856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2198091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4140000"/>
            <a:ext cx="5353200" cy="1980000"/>
          </a:xfrm>
          <a:prstGeom prst="rect">
            <a:avLst/>
          </a:prstGeom>
        </p:spPr>
        <p:txBody>
          <a:bodyPr/>
          <a:lstStyle>
            <a:lvl1pPr marL="0" indent="0">
              <a:buNone/>
              <a:defRPr/>
            </a:lvl1pPr>
          </a:lstStyle>
          <a:p>
            <a:r>
              <a:rPr lang="da-DK"/>
              <a:t>Klik på ikonet for at tilføje et billede</a:t>
            </a:r>
          </a:p>
        </p:txBody>
      </p:sp>
      <p:sp>
        <p:nvSpPr>
          <p:cNvPr id="7" name="Pladsholder til billede 11">
            <a:extLst>
              <a:ext uri="{FF2B5EF4-FFF2-40B4-BE49-F238E27FC236}">
                <a16:creationId xmlns:a16="http://schemas.microsoft.com/office/drawing/2014/main" id="{FD463D57-E742-45F1-B7DB-D1B3C9FBA19A}"/>
              </a:ext>
            </a:extLst>
          </p:cNvPr>
          <p:cNvSpPr>
            <a:spLocks noGrp="1"/>
          </p:cNvSpPr>
          <p:nvPr>
            <p:ph type="pic" sz="quarter" idx="17"/>
          </p:nvPr>
        </p:nvSpPr>
        <p:spPr>
          <a:xfrm>
            <a:off x="6120000" y="1800000"/>
            <a:ext cx="5353200" cy="198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878593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2791951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720000" y="1800000"/>
            <a:ext cx="107640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1810712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 og indholdsobjek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D80488C-900A-4DB2-A891-9ABB7FE88E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166237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4224356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4140000"/>
            <a:ext cx="5353200" cy="1980000"/>
          </a:xfrm>
          <a:prstGeom prst="rect">
            <a:avLst/>
          </a:prstGeom>
        </p:spPr>
        <p:txBody>
          <a:bodyPr/>
          <a:lstStyle>
            <a:lvl1pPr marL="0" indent="0">
              <a:buNone/>
              <a:defRPr/>
            </a:lvl1pPr>
          </a:lstStyle>
          <a:p>
            <a:r>
              <a:rPr lang="da-DK"/>
              <a:t>Klik på ikonet for at tilføje et billede</a:t>
            </a:r>
          </a:p>
        </p:txBody>
      </p:sp>
      <p:sp>
        <p:nvSpPr>
          <p:cNvPr id="7" name="Pladsholder til billede 11">
            <a:extLst>
              <a:ext uri="{FF2B5EF4-FFF2-40B4-BE49-F238E27FC236}">
                <a16:creationId xmlns:a16="http://schemas.microsoft.com/office/drawing/2014/main" id="{FD463D57-E742-45F1-B7DB-D1B3C9FBA19A}"/>
              </a:ext>
            </a:extLst>
          </p:cNvPr>
          <p:cNvSpPr>
            <a:spLocks noGrp="1"/>
          </p:cNvSpPr>
          <p:nvPr>
            <p:ph type="pic" sz="quarter" idx="17"/>
          </p:nvPr>
        </p:nvSpPr>
        <p:spPr>
          <a:xfrm>
            <a:off x="6120000" y="1800000"/>
            <a:ext cx="5353200" cy="198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1194144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4157132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720000" y="1800000"/>
            <a:ext cx="107640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24066414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95415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4140000"/>
            <a:ext cx="5353200" cy="1980000"/>
          </a:xfrm>
          <a:prstGeom prst="rect">
            <a:avLst/>
          </a:prstGeom>
        </p:spPr>
        <p:txBody>
          <a:bodyPr/>
          <a:lstStyle>
            <a:lvl1pPr marL="0" indent="0">
              <a:buNone/>
              <a:defRPr/>
            </a:lvl1pPr>
          </a:lstStyle>
          <a:p>
            <a:r>
              <a:rPr lang="da-DK"/>
              <a:t>Klik på ikonet for at tilføje et billede</a:t>
            </a:r>
          </a:p>
        </p:txBody>
      </p:sp>
      <p:sp>
        <p:nvSpPr>
          <p:cNvPr id="7" name="Pladsholder til billede 11">
            <a:extLst>
              <a:ext uri="{FF2B5EF4-FFF2-40B4-BE49-F238E27FC236}">
                <a16:creationId xmlns:a16="http://schemas.microsoft.com/office/drawing/2014/main" id="{FD463D57-E742-45F1-B7DB-D1B3C9FBA19A}"/>
              </a:ext>
            </a:extLst>
          </p:cNvPr>
          <p:cNvSpPr>
            <a:spLocks noGrp="1"/>
          </p:cNvSpPr>
          <p:nvPr>
            <p:ph type="pic" sz="quarter" idx="17"/>
          </p:nvPr>
        </p:nvSpPr>
        <p:spPr>
          <a:xfrm>
            <a:off x="6120000" y="1800000"/>
            <a:ext cx="5353200" cy="198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13698583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14554955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720000" y="1800000"/>
            <a:ext cx="107640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1073065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23172096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4140000"/>
            <a:ext cx="5353200" cy="1980000"/>
          </a:xfrm>
          <a:prstGeom prst="rect">
            <a:avLst/>
          </a:prstGeom>
        </p:spPr>
        <p:txBody>
          <a:bodyPr/>
          <a:lstStyle>
            <a:lvl1pPr marL="0" indent="0">
              <a:buNone/>
              <a:defRPr/>
            </a:lvl1pPr>
          </a:lstStyle>
          <a:p>
            <a:r>
              <a:rPr lang="da-DK"/>
              <a:t>Klik på ikonet for at tilføje et billede</a:t>
            </a:r>
          </a:p>
        </p:txBody>
      </p:sp>
      <p:sp>
        <p:nvSpPr>
          <p:cNvPr id="7" name="Pladsholder til billede 11">
            <a:extLst>
              <a:ext uri="{FF2B5EF4-FFF2-40B4-BE49-F238E27FC236}">
                <a16:creationId xmlns:a16="http://schemas.microsoft.com/office/drawing/2014/main" id="{FD463D57-E742-45F1-B7DB-D1B3C9FBA19A}"/>
              </a:ext>
            </a:extLst>
          </p:cNvPr>
          <p:cNvSpPr>
            <a:spLocks noGrp="1"/>
          </p:cNvSpPr>
          <p:nvPr>
            <p:ph type="pic" sz="quarter" idx="17"/>
          </p:nvPr>
        </p:nvSpPr>
        <p:spPr>
          <a:xfrm>
            <a:off x="6120000" y="1800000"/>
            <a:ext cx="5353200" cy="198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2928611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og indholdsobjek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D80488C-900A-4DB2-A891-9ABB7FE88E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608198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4804637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720000" y="1800000"/>
            <a:ext cx="107640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3741955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990357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2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4140000"/>
            <a:ext cx="5353200" cy="1980000"/>
          </a:xfrm>
          <a:prstGeom prst="rect">
            <a:avLst/>
          </a:prstGeom>
        </p:spPr>
        <p:txBody>
          <a:bodyPr/>
          <a:lstStyle>
            <a:lvl1pPr marL="0" indent="0">
              <a:buNone/>
              <a:defRPr/>
            </a:lvl1pPr>
          </a:lstStyle>
          <a:p>
            <a:r>
              <a:rPr lang="da-DK"/>
              <a:t>Klik på ikonet for at tilføje et billede</a:t>
            </a:r>
          </a:p>
        </p:txBody>
      </p:sp>
      <p:sp>
        <p:nvSpPr>
          <p:cNvPr id="7" name="Pladsholder til billede 11">
            <a:extLst>
              <a:ext uri="{FF2B5EF4-FFF2-40B4-BE49-F238E27FC236}">
                <a16:creationId xmlns:a16="http://schemas.microsoft.com/office/drawing/2014/main" id="{FD463D57-E742-45F1-B7DB-D1B3C9FBA19A}"/>
              </a:ext>
            </a:extLst>
          </p:cNvPr>
          <p:cNvSpPr>
            <a:spLocks noGrp="1"/>
          </p:cNvSpPr>
          <p:nvPr>
            <p:ph type="pic" sz="quarter" idx="17"/>
          </p:nvPr>
        </p:nvSpPr>
        <p:spPr>
          <a:xfrm>
            <a:off x="6120000" y="1800000"/>
            <a:ext cx="5353200" cy="198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29297413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3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tx1">
                    <a:lumMod val="50000"/>
                    <a:lumOff val="50000"/>
                  </a:schemeClr>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tx1">
                    <a:lumMod val="50000"/>
                    <a:lumOff val="50000"/>
                  </a:schemeClr>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553502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4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tx1">
                    <a:lumMod val="50000"/>
                    <a:lumOff val="50000"/>
                  </a:schemeClr>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720000" y="1800000"/>
            <a:ext cx="107640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41791887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5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tx1">
                    <a:lumMod val="50000"/>
                    <a:lumOff val="50000"/>
                  </a:schemeClr>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tx1">
                    <a:lumMod val="50000"/>
                    <a:lumOff val="50000"/>
                  </a:schemeClr>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1518718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6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tx1">
                    <a:lumMod val="50000"/>
                    <a:lumOff val="50000"/>
                  </a:schemeClr>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tx1">
                    <a:lumMod val="50000"/>
                    <a:lumOff val="50000"/>
                  </a:schemeClr>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4140000"/>
            <a:ext cx="5353200" cy="1980000"/>
          </a:xfrm>
          <a:prstGeom prst="rect">
            <a:avLst/>
          </a:prstGeom>
        </p:spPr>
        <p:txBody>
          <a:bodyPr/>
          <a:lstStyle>
            <a:lvl1pPr marL="0" indent="0">
              <a:buNone/>
              <a:defRPr/>
            </a:lvl1pPr>
          </a:lstStyle>
          <a:p>
            <a:r>
              <a:rPr lang="da-DK"/>
              <a:t>Klik på ikonet for at tilføje et billede</a:t>
            </a:r>
          </a:p>
        </p:txBody>
      </p:sp>
      <p:sp>
        <p:nvSpPr>
          <p:cNvPr id="7" name="Pladsholder til billede 11">
            <a:extLst>
              <a:ext uri="{FF2B5EF4-FFF2-40B4-BE49-F238E27FC236}">
                <a16:creationId xmlns:a16="http://schemas.microsoft.com/office/drawing/2014/main" id="{FD463D57-E742-45F1-B7DB-D1B3C9FBA19A}"/>
              </a:ext>
            </a:extLst>
          </p:cNvPr>
          <p:cNvSpPr>
            <a:spLocks noGrp="1"/>
          </p:cNvSpPr>
          <p:nvPr>
            <p:ph type="pic" sz="quarter" idx="17"/>
          </p:nvPr>
        </p:nvSpPr>
        <p:spPr>
          <a:xfrm>
            <a:off x="6120000" y="1800000"/>
            <a:ext cx="5353200" cy="198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2363702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1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tx1">
                    <a:lumMod val="50000"/>
                    <a:lumOff val="50000"/>
                  </a:schemeClr>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tx1">
                    <a:lumMod val="50000"/>
                    <a:lumOff val="50000"/>
                  </a:schemeClr>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4112849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2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tx1">
                    <a:lumMod val="50000"/>
                    <a:lumOff val="50000"/>
                  </a:schemeClr>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720000" y="1800000"/>
            <a:ext cx="107640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816730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 og indholdsobjek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D80488C-900A-4DB2-A891-9ABB7FE88E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25999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3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tx1">
                    <a:lumMod val="50000"/>
                    <a:lumOff val="50000"/>
                  </a:schemeClr>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tx1">
                    <a:lumMod val="50000"/>
                    <a:lumOff val="50000"/>
                  </a:schemeClr>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3500459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4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tx1">
                    <a:lumMod val="50000"/>
                    <a:lumOff val="50000"/>
                  </a:schemeClr>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tx1">
                    <a:lumMod val="50000"/>
                    <a:lumOff val="50000"/>
                  </a:schemeClr>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6120000" y="4140000"/>
            <a:ext cx="5353200" cy="1980000"/>
          </a:xfrm>
          <a:prstGeom prst="rect">
            <a:avLst/>
          </a:prstGeom>
        </p:spPr>
        <p:txBody>
          <a:bodyPr/>
          <a:lstStyle>
            <a:lvl1pPr marL="0" indent="0">
              <a:buNone/>
              <a:defRPr/>
            </a:lvl1pPr>
          </a:lstStyle>
          <a:p>
            <a:r>
              <a:rPr lang="da-DK"/>
              <a:t>Klik på ikonet for at tilføje et billede</a:t>
            </a:r>
          </a:p>
        </p:txBody>
      </p:sp>
      <p:sp>
        <p:nvSpPr>
          <p:cNvPr id="7" name="Pladsholder til billede 11">
            <a:extLst>
              <a:ext uri="{FF2B5EF4-FFF2-40B4-BE49-F238E27FC236}">
                <a16:creationId xmlns:a16="http://schemas.microsoft.com/office/drawing/2014/main" id="{FD463D57-E742-45F1-B7DB-D1B3C9FBA19A}"/>
              </a:ext>
            </a:extLst>
          </p:cNvPr>
          <p:cNvSpPr>
            <a:spLocks noGrp="1"/>
          </p:cNvSpPr>
          <p:nvPr>
            <p:ph type="pic" sz="quarter" idx="17"/>
          </p:nvPr>
        </p:nvSpPr>
        <p:spPr>
          <a:xfrm>
            <a:off x="6120000" y="1800000"/>
            <a:ext cx="5353200" cy="198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18099600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EACB4805-2082-4CC4-B1E5-FE43DEE3857B}"/>
              </a:ext>
            </a:extLst>
          </p:cNvPr>
          <p:cNvSpPr>
            <a:spLocks noGrp="1"/>
          </p:cNvSpPr>
          <p:nvPr>
            <p:ph type="body" sz="quarter" idx="13"/>
          </p:nvPr>
        </p:nvSpPr>
        <p:spPr>
          <a:xfrm>
            <a:off x="720000" y="4320000"/>
            <a:ext cx="10764000" cy="198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10D08CA4-34B9-4366-89AD-F048BF7422FD}"/>
              </a:ext>
            </a:extLst>
          </p:cNvPr>
          <p:cNvSpPr>
            <a:spLocks noGrp="1"/>
          </p:cNvSpPr>
          <p:nvPr>
            <p:ph type="body" sz="quarter" idx="15"/>
          </p:nvPr>
        </p:nvSpPr>
        <p:spPr>
          <a:xfrm>
            <a:off x="719999" y="3240000"/>
            <a:ext cx="10763999"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39476283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C11EF088-73C1-428F-807E-4F627873C0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tekst 6">
            <a:extLst>
              <a:ext uri="{FF2B5EF4-FFF2-40B4-BE49-F238E27FC236}">
                <a16:creationId xmlns:a16="http://schemas.microsoft.com/office/drawing/2014/main" id="{A4436A18-6A3F-45B3-BA0D-C297F163699E}"/>
              </a:ext>
            </a:extLst>
          </p:cNvPr>
          <p:cNvSpPr>
            <a:spLocks noGrp="1"/>
          </p:cNvSpPr>
          <p:nvPr>
            <p:ph type="body" sz="quarter" idx="13"/>
          </p:nvPr>
        </p:nvSpPr>
        <p:spPr>
          <a:xfrm>
            <a:off x="720000" y="4320000"/>
            <a:ext cx="10764000" cy="198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tekst 7">
            <a:extLst>
              <a:ext uri="{FF2B5EF4-FFF2-40B4-BE49-F238E27FC236}">
                <a16:creationId xmlns:a16="http://schemas.microsoft.com/office/drawing/2014/main" id="{8914E453-C042-492B-9E26-35766CE9E55C}"/>
              </a:ext>
            </a:extLst>
          </p:cNvPr>
          <p:cNvSpPr>
            <a:spLocks noGrp="1"/>
          </p:cNvSpPr>
          <p:nvPr>
            <p:ph type="body" sz="quarter" idx="15"/>
          </p:nvPr>
        </p:nvSpPr>
        <p:spPr>
          <a:xfrm>
            <a:off x="719999" y="3240000"/>
            <a:ext cx="10763999"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41166807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28C24FF5-7243-478A-9CAB-D9A5BC8817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Pladsholder til tekst 6">
            <a:extLst>
              <a:ext uri="{FF2B5EF4-FFF2-40B4-BE49-F238E27FC236}">
                <a16:creationId xmlns:a16="http://schemas.microsoft.com/office/drawing/2014/main" id="{9897742B-CEFC-4C7F-91DC-0AFA6814BB63}"/>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8" name="Pladsholder til tekst 7">
            <a:extLst>
              <a:ext uri="{FF2B5EF4-FFF2-40B4-BE49-F238E27FC236}">
                <a16:creationId xmlns:a16="http://schemas.microsoft.com/office/drawing/2014/main" id="{C128B6A0-B692-47E9-826A-DDC964AD6B98}"/>
              </a:ext>
            </a:extLst>
          </p:cNvPr>
          <p:cNvSpPr>
            <a:spLocks noGrp="1"/>
          </p:cNvSpPr>
          <p:nvPr>
            <p:ph type="body" sz="quarter" idx="15"/>
          </p:nvPr>
        </p:nvSpPr>
        <p:spPr>
          <a:xfrm>
            <a:off x="719999" y="720000"/>
            <a:ext cx="10763999"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39693870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9856095E-8B6A-4138-B429-20CFBC40B2D2}"/>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97CAB6AB-DB73-48F9-B2BC-6DC0C7ADC984}"/>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42401331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2ECE3297-1A12-47FF-8BA4-2A056B27672B}"/>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2720CB17-55C2-45CC-9D82-593455BFB1FC}"/>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7894049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o indholdsobjekter">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28C24FF5-7243-478A-9CAB-D9A5BC8817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tekst 6">
            <a:extLst>
              <a:ext uri="{FF2B5EF4-FFF2-40B4-BE49-F238E27FC236}">
                <a16:creationId xmlns:a16="http://schemas.microsoft.com/office/drawing/2014/main" id="{D5D03F06-03FE-4CCB-AA47-BAB1C7D6265B}"/>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tekst 7">
            <a:extLst>
              <a:ext uri="{FF2B5EF4-FFF2-40B4-BE49-F238E27FC236}">
                <a16:creationId xmlns:a16="http://schemas.microsoft.com/office/drawing/2014/main" id="{0F004FF5-66A1-4564-A2DC-BFB587CD1781}"/>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9" name="Pladsholder til billede 11">
            <a:extLst>
              <a:ext uri="{FF2B5EF4-FFF2-40B4-BE49-F238E27FC236}">
                <a16:creationId xmlns:a16="http://schemas.microsoft.com/office/drawing/2014/main" id="{C97EAE86-8E78-4401-BAA5-C94FD9F61517}"/>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8452941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Pladsholder til tekst 6">
            <a:extLst>
              <a:ext uri="{FF2B5EF4-FFF2-40B4-BE49-F238E27FC236}">
                <a16:creationId xmlns:a16="http://schemas.microsoft.com/office/drawing/2014/main" id="{DDBE929C-95F8-465E-9D94-CAFDF1F7E3D7}"/>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7" name="Pladsholder til tekst 7">
            <a:extLst>
              <a:ext uri="{FF2B5EF4-FFF2-40B4-BE49-F238E27FC236}">
                <a16:creationId xmlns:a16="http://schemas.microsoft.com/office/drawing/2014/main" id="{AEE51097-8225-4857-B1C7-72DF823E8728}"/>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8" name="Pladsholder til billede 11">
            <a:extLst>
              <a:ext uri="{FF2B5EF4-FFF2-40B4-BE49-F238E27FC236}">
                <a16:creationId xmlns:a16="http://schemas.microsoft.com/office/drawing/2014/main" id="{1D9966AB-253E-4C20-8321-9080B8C019E4}"/>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30656090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Pladsholder til tekst 6">
            <a:extLst>
              <a:ext uri="{FF2B5EF4-FFF2-40B4-BE49-F238E27FC236}">
                <a16:creationId xmlns:a16="http://schemas.microsoft.com/office/drawing/2014/main" id="{120C0D63-42A0-48A9-9A3E-6A203D1A8F0A}"/>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7" name="Pladsholder til tekst 7">
            <a:extLst>
              <a:ext uri="{FF2B5EF4-FFF2-40B4-BE49-F238E27FC236}">
                <a16:creationId xmlns:a16="http://schemas.microsoft.com/office/drawing/2014/main" id="{855BE72A-91F8-4D1F-8382-02D94C07EEAA}"/>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8" name="Pladsholder til billede 11">
            <a:extLst>
              <a:ext uri="{FF2B5EF4-FFF2-40B4-BE49-F238E27FC236}">
                <a16:creationId xmlns:a16="http://schemas.microsoft.com/office/drawing/2014/main" id="{21A07FCE-868E-469E-9843-FA0404B784FA}"/>
              </a:ext>
            </a:extLst>
          </p:cNvPr>
          <p:cNvSpPr>
            <a:spLocks noGrp="1"/>
          </p:cNvSpPr>
          <p:nvPr>
            <p:ph type="pic" sz="quarter" idx="16"/>
          </p:nvPr>
        </p:nvSpPr>
        <p:spPr>
          <a:xfrm>
            <a:off x="6120000" y="1800000"/>
            <a:ext cx="5353200" cy="4320000"/>
          </a:xfrm>
          <a:prstGeom prst="rect">
            <a:avLst/>
          </a:prstGeom>
        </p:spPr>
        <p:txBody>
          <a:bodyPr/>
          <a:lstStyle>
            <a:lvl1pPr marL="0" indent="0">
              <a:buNone/>
              <a:defRPr/>
            </a:lvl1pPr>
          </a:lstStyle>
          <a:p>
            <a:r>
              <a:rPr lang="da-DK"/>
              <a:t>Klik på ikonet for at tilføje et billede</a:t>
            </a:r>
          </a:p>
        </p:txBody>
      </p:sp>
    </p:spTree>
    <p:extLst>
      <p:ext uri="{BB962C8B-B14F-4D97-AF65-F5344CB8AC3E}">
        <p14:creationId xmlns:p14="http://schemas.microsoft.com/office/powerpoint/2010/main" val="3498192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el og indholdsobjek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D80488C-900A-4DB2-A891-9ABB7FE88E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Pladsholder til tekst 7">
            <a:extLst>
              <a:ext uri="{FF2B5EF4-FFF2-40B4-BE49-F238E27FC236}">
                <a16:creationId xmlns:a16="http://schemas.microsoft.com/office/drawing/2014/main" id="{F9B71CB7-4470-4206-827D-51DF1E506D4B}"/>
              </a:ext>
            </a:extLst>
          </p:cNvPr>
          <p:cNvSpPr>
            <a:spLocks noGrp="1"/>
          </p:cNvSpPr>
          <p:nvPr>
            <p:ph type="body" sz="quarter" idx="15"/>
          </p:nvPr>
        </p:nvSpPr>
        <p:spPr>
          <a:xfrm>
            <a:off x="1080000" y="3600000"/>
            <a:ext cx="10080000" cy="180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32132742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D372254A-1A32-41C3-9368-7A7FE03EB7B8}"/>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A47835C1-CCD5-460D-B054-52D2FF628DEA}"/>
              </a:ext>
            </a:extLst>
          </p:cNvPr>
          <p:cNvSpPr>
            <a:spLocks noGrp="1"/>
          </p:cNvSpPr>
          <p:nvPr>
            <p:ph type="body" sz="quarter" idx="15"/>
          </p:nvPr>
        </p:nvSpPr>
        <p:spPr>
          <a:xfrm>
            <a:off x="719999" y="720000"/>
            <a:ext cx="10763999"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12362661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E0E7F71E-7B89-45A8-B192-DFAF439CFFE3}"/>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40B0071D-D910-464A-A4B8-A0159665CA9E}"/>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24554871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6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E0E7F71E-7B89-45A8-B192-DFAF439CFFE3}"/>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40B0071D-D910-464A-A4B8-A0159665CA9E}"/>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17670180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22F82F86-C5FC-464B-B7D2-847069CBC5A7}"/>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4065980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D372254A-1A32-41C3-9368-7A7FE03EB7B8}"/>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A47835C1-CCD5-460D-B054-52D2FF628DEA}"/>
              </a:ext>
            </a:extLst>
          </p:cNvPr>
          <p:cNvSpPr>
            <a:spLocks noGrp="1"/>
          </p:cNvSpPr>
          <p:nvPr>
            <p:ph type="body" sz="quarter" idx="15"/>
          </p:nvPr>
        </p:nvSpPr>
        <p:spPr>
          <a:xfrm>
            <a:off x="719999" y="720000"/>
            <a:ext cx="10763999"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15786955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E0E7F71E-7B89-45A8-B192-DFAF439CFFE3}"/>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40B0071D-D910-464A-A4B8-A0159665CA9E}"/>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3817602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7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E0E7F71E-7B89-45A8-B192-DFAF439CFFE3}"/>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40B0071D-D910-464A-A4B8-A0159665CA9E}"/>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6403929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22F82F86-C5FC-464B-B7D2-847069CBC5A7}"/>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25921548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0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D372254A-1A32-41C3-9368-7A7FE03EB7B8}"/>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A47835C1-CCD5-460D-B054-52D2FF628DEA}"/>
              </a:ext>
            </a:extLst>
          </p:cNvPr>
          <p:cNvSpPr>
            <a:spLocks noGrp="1"/>
          </p:cNvSpPr>
          <p:nvPr>
            <p:ph type="body" sz="quarter" idx="15"/>
          </p:nvPr>
        </p:nvSpPr>
        <p:spPr>
          <a:xfrm>
            <a:off x="719999" y="720000"/>
            <a:ext cx="10763999"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2205177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1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E0E7F71E-7B89-45A8-B192-DFAF439CFFE3}"/>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40B0071D-D910-464A-A4B8-A0159665CA9E}"/>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2246703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el og indholdsobjek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D80488C-900A-4DB2-A891-9ABB7FE88E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7">
            <a:extLst>
              <a:ext uri="{FF2B5EF4-FFF2-40B4-BE49-F238E27FC236}">
                <a16:creationId xmlns:a16="http://schemas.microsoft.com/office/drawing/2014/main" id="{6E33ADD4-0153-4194-B614-C2E0142BCE86}"/>
              </a:ext>
            </a:extLst>
          </p:cNvPr>
          <p:cNvSpPr>
            <a:spLocks noGrp="1"/>
          </p:cNvSpPr>
          <p:nvPr>
            <p:ph type="body" sz="quarter" idx="15"/>
          </p:nvPr>
        </p:nvSpPr>
        <p:spPr>
          <a:xfrm>
            <a:off x="1080000" y="3600000"/>
            <a:ext cx="10080000" cy="180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18022052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2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E0E7F71E-7B89-45A8-B192-DFAF439CFFE3}"/>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40B0071D-D910-464A-A4B8-A0159665CA9E}"/>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7573496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3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22F82F86-C5FC-464B-B7D2-847069CBC5A7}"/>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5139462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8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D372254A-1A32-41C3-9368-7A7FE03EB7B8}"/>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A47835C1-CCD5-460D-B054-52D2FF628DEA}"/>
              </a:ext>
            </a:extLst>
          </p:cNvPr>
          <p:cNvSpPr>
            <a:spLocks noGrp="1"/>
          </p:cNvSpPr>
          <p:nvPr>
            <p:ph type="body" sz="quarter" idx="15"/>
          </p:nvPr>
        </p:nvSpPr>
        <p:spPr>
          <a:xfrm>
            <a:off x="719999" y="720000"/>
            <a:ext cx="10763999"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11879975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9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E0E7F71E-7B89-45A8-B192-DFAF439CFFE3}"/>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40B0071D-D910-464A-A4B8-A0159665CA9E}"/>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31249613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0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E0E7F71E-7B89-45A8-B192-DFAF439CFFE3}"/>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40B0071D-D910-464A-A4B8-A0159665CA9E}"/>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208321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1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22F82F86-C5FC-464B-B7D2-847069CBC5A7}"/>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3240499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3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22F82F86-C5FC-464B-B7D2-847069CBC5A7}"/>
              </a:ext>
            </a:extLst>
          </p:cNvPr>
          <p:cNvSpPr>
            <a:spLocks noGrp="1"/>
          </p:cNvSpPr>
          <p:nvPr>
            <p:ph type="body" sz="quarter" idx="13"/>
          </p:nvPr>
        </p:nvSpPr>
        <p:spPr>
          <a:xfrm>
            <a:off x="2484581" y="1800000"/>
            <a:ext cx="8999417"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28278286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4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22F82F86-C5FC-464B-B7D2-847069CBC5A7}"/>
              </a:ext>
            </a:extLst>
          </p:cNvPr>
          <p:cNvSpPr>
            <a:spLocks noGrp="1"/>
          </p:cNvSpPr>
          <p:nvPr>
            <p:ph type="body" sz="quarter" idx="13"/>
          </p:nvPr>
        </p:nvSpPr>
        <p:spPr>
          <a:xfrm>
            <a:off x="2484581" y="1800000"/>
            <a:ext cx="8999417"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18399924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5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22F82F86-C5FC-464B-B7D2-847069CBC5A7}"/>
              </a:ext>
            </a:extLst>
          </p:cNvPr>
          <p:cNvSpPr>
            <a:spLocks noGrp="1"/>
          </p:cNvSpPr>
          <p:nvPr>
            <p:ph type="body" sz="quarter" idx="13"/>
          </p:nvPr>
        </p:nvSpPr>
        <p:spPr>
          <a:xfrm>
            <a:off x="2484581" y="1800000"/>
            <a:ext cx="8999417"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36622976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22F82F86-C5FC-464B-B7D2-847069CBC5A7}"/>
              </a:ext>
            </a:extLst>
          </p:cNvPr>
          <p:cNvSpPr>
            <a:spLocks noGrp="1"/>
          </p:cNvSpPr>
          <p:nvPr>
            <p:ph type="body" sz="quarter" idx="13"/>
          </p:nvPr>
        </p:nvSpPr>
        <p:spPr>
          <a:xfrm>
            <a:off x="2484581" y="1800000"/>
            <a:ext cx="8999417"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4292782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Titel og indholdsobjek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D80488C-900A-4DB2-A891-9ABB7FE88E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Pladsholder til tekst 7">
            <a:extLst>
              <a:ext uri="{FF2B5EF4-FFF2-40B4-BE49-F238E27FC236}">
                <a16:creationId xmlns:a16="http://schemas.microsoft.com/office/drawing/2014/main" id="{F9B71CB7-4470-4206-827D-51DF1E506D4B}"/>
              </a:ext>
            </a:extLst>
          </p:cNvPr>
          <p:cNvSpPr>
            <a:spLocks noGrp="1"/>
          </p:cNvSpPr>
          <p:nvPr>
            <p:ph type="body" sz="quarter" idx="15"/>
          </p:nvPr>
        </p:nvSpPr>
        <p:spPr>
          <a:xfrm>
            <a:off x="1080000" y="3600000"/>
            <a:ext cx="10080000" cy="180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28197326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8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22F82F86-C5FC-464B-B7D2-847069CBC5A7}"/>
              </a:ext>
            </a:extLst>
          </p:cNvPr>
          <p:cNvSpPr>
            <a:spLocks noGrp="1"/>
          </p:cNvSpPr>
          <p:nvPr>
            <p:ph type="body" sz="quarter" idx="13"/>
          </p:nvPr>
        </p:nvSpPr>
        <p:spPr>
          <a:xfrm>
            <a:off x="2484581" y="1800000"/>
            <a:ext cx="8999417"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9587306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9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22F82F86-C5FC-464B-B7D2-847069CBC5A7}"/>
              </a:ext>
            </a:extLst>
          </p:cNvPr>
          <p:cNvSpPr>
            <a:spLocks noGrp="1"/>
          </p:cNvSpPr>
          <p:nvPr>
            <p:ph type="body" sz="quarter" idx="13"/>
          </p:nvPr>
        </p:nvSpPr>
        <p:spPr>
          <a:xfrm>
            <a:off x="2484581" y="1800000"/>
            <a:ext cx="8999417"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33990631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0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22F82F86-C5FC-464B-B7D2-847069CBC5A7}"/>
              </a:ext>
            </a:extLst>
          </p:cNvPr>
          <p:cNvSpPr>
            <a:spLocks noGrp="1"/>
          </p:cNvSpPr>
          <p:nvPr>
            <p:ph type="body" sz="quarter" idx="13"/>
          </p:nvPr>
        </p:nvSpPr>
        <p:spPr>
          <a:xfrm>
            <a:off x="2484581" y="1800000"/>
            <a:ext cx="8999417"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24219732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1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22F82F86-C5FC-464B-B7D2-847069CBC5A7}"/>
              </a:ext>
            </a:extLst>
          </p:cNvPr>
          <p:cNvSpPr>
            <a:spLocks noGrp="1"/>
          </p:cNvSpPr>
          <p:nvPr>
            <p:ph type="body" sz="quarter" idx="13"/>
          </p:nvPr>
        </p:nvSpPr>
        <p:spPr>
          <a:xfrm>
            <a:off x="2484581" y="1800000"/>
            <a:ext cx="8999417"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39940460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2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22F82F86-C5FC-464B-B7D2-847069CBC5A7}"/>
              </a:ext>
            </a:extLst>
          </p:cNvPr>
          <p:cNvSpPr>
            <a:spLocks noGrp="1"/>
          </p:cNvSpPr>
          <p:nvPr>
            <p:ph type="body" sz="quarter" idx="13"/>
          </p:nvPr>
        </p:nvSpPr>
        <p:spPr>
          <a:xfrm>
            <a:off x="4645891" y="1800000"/>
            <a:ext cx="6838106"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37608281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3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tekst 6">
            <a:extLst>
              <a:ext uri="{FF2B5EF4-FFF2-40B4-BE49-F238E27FC236}">
                <a16:creationId xmlns:a16="http://schemas.microsoft.com/office/drawing/2014/main" id="{519728D9-E838-4574-80C3-3169D2013C20}"/>
              </a:ext>
            </a:extLst>
          </p:cNvPr>
          <p:cNvSpPr>
            <a:spLocks noGrp="1"/>
          </p:cNvSpPr>
          <p:nvPr>
            <p:ph type="body" sz="quarter" idx="16"/>
          </p:nvPr>
        </p:nvSpPr>
        <p:spPr>
          <a:xfrm>
            <a:off x="4645891" y="1800000"/>
            <a:ext cx="6838106"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33195553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4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tekst 6">
            <a:extLst>
              <a:ext uri="{FF2B5EF4-FFF2-40B4-BE49-F238E27FC236}">
                <a16:creationId xmlns:a16="http://schemas.microsoft.com/office/drawing/2014/main" id="{134105E1-2140-4A62-90D4-DAA3C4CC8B2B}"/>
              </a:ext>
            </a:extLst>
          </p:cNvPr>
          <p:cNvSpPr>
            <a:spLocks noGrp="1"/>
          </p:cNvSpPr>
          <p:nvPr>
            <p:ph type="body" sz="quarter" idx="16"/>
          </p:nvPr>
        </p:nvSpPr>
        <p:spPr>
          <a:xfrm>
            <a:off x="4645891" y="1800000"/>
            <a:ext cx="6838106"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5915190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5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tekst 6">
            <a:extLst>
              <a:ext uri="{FF2B5EF4-FFF2-40B4-BE49-F238E27FC236}">
                <a16:creationId xmlns:a16="http://schemas.microsoft.com/office/drawing/2014/main" id="{4649D2DB-20C3-4C2B-A735-08A03B541823}"/>
              </a:ext>
            </a:extLst>
          </p:cNvPr>
          <p:cNvSpPr>
            <a:spLocks noGrp="1"/>
          </p:cNvSpPr>
          <p:nvPr>
            <p:ph type="body" sz="quarter" idx="16"/>
          </p:nvPr>
        </p:nvSpPr>
        <p:spPr>
          <a:xfrm>
            <a:off x="4645891" y="1800000"/>
            <a:ext cx="6838106"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18505702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6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tekst 6">
            <a:extLst>
              <a:ext uri="{FF2B5EF4-FFF2-40B4-BE49-F238E27FC236}">
                <a16:creationId xmlns:a16="http://schemas.microsoft.com/office/drawing/2014/main" id="{649EF47E-F849-47B7-906B-718FB074936E}"/>
              </a:ext>
            </a:extLst>
          </p:cNvPr>
          <p:cNvSpPr>
            <a:spLocks noGrp="1"/>
          </p:cNvSpPr>
          <p:nvPr>
            <p:ph type="body" sz="quarter" idx="16"/>
          </p:nvPr>
        </p:nvSpPr>
        <p:spPr>
          <a:xfrm>
            <a:off x="4645891" y="1800000"/>
            <a:ext cx="6838106"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17711932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7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tekst 6">
            <a:extLst>
              <a:ext uri="{FF2B5EF4-FFF2-40B4-BE49-F238E27FC236}">
                <a16:creationId xmlns:a16="http://schemas.microsoft.com/office/drawing/2014/main" id="{1DB0DC2F-D9C8-4EFB-B2A7-B373EA456541}"/>
              </a:ext>
            </a:extLst>
          </p:cNvPr>
          <p:cNvSpPr>
            <a:spLocks noGrp="1"/>
          </p:cNvSpPr>
          <p:nvPr>
            <p:ph type="body" sz="quarter" idx="16"/>
          </p:nvPr>
        </p:nvSpPr>
        <p:spPr>
          <a:xfrm>
            <a:off x="4645891" y="1800000"/>
            <a:ext cx="6838106"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1842975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itel og indholdsobjek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D80488C-900A-4DB2-A891-9ABB7FE88E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dsholder til tekst 7">
            <a:extLst>
              <a:ext uri="{FF2B5EF4-FFF2-40B4-BE49-F238E27FC236}">
                <a16:creationId xmlns:a16="http://schemas.microsoft.com/office/drawing/2014/main" id="{6E33ADD4-0153-4194-B614-C2E0142BCE86}"/>
              </a:ext>
            </a:extLst>
          </p:cNvPr>
          <p:cNvSpPr>
            <a:spLocks noGrp="1"/>
          </p:cNvSpPr>
          <p:nvPr>
            <p:ph type="body" sz="quarter" idx="15"/>
          </p:nvPr>
        </p:nvSpPr>
        <p:spPr>
          <a:xfrm>
            <a:off x="1080000" y="3600000"/>
            <a:ext cx="10080000" cy="180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31576878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8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tekst 6">
            <a:extLst>
              <a:ext uri="{FF2B5EF4-FFF2-40B4-BE49-F238E27FC236}">
                <a16:creationId xmlns:a16="http://schemas.microsoft.com/office/drawing/2014/main" id="{A72CF92B-4057-49AE-ADC3-666F3EBDFA64}"/>
              </a:ext>
            </a:extLst>
          </p:cNvPr>
          <p:cNvSpPr>
            <a:spLocks noGrp="1"/>
          </p:cNvSpPr>
          <p:nvPr>
            <p:ph type="body" sz="quarter" idx="13"/>
          </p:nvPr>
        </p:nvSpPr>
        <p:spPr>
          <a:xfrm>
            <a:off x="4645891" y="1800000"/>
            <a:ext cx="6838106" cy="4320000"/>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6681171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9_Sammenlignin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37B8F6-0566-45EE-9443-64763CEBA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tekst 7">
            <a:extLst>
              <a:ext uri="{FF2B5EF4-FFF2-40B4-BE49-F238E27FC236}">
                <a16:creationId xmlns:a16="http://schemas.microsoft.com/office/drawing/2014/main" id="{F5103786-958B-472D-B00A-017FB5A63540}"/>
              </a:ext>
            </a:extLst>
          </p:cNvPr>
          <p:cNvSpPr>
            <a:spLocks noGrp="1"/>
          </p:cNvSpPr>
          <p:nvPr>
            <p:ph type="body" sz="quarter" idx="15"/>
          </p:nvPr>
        </p:nvSpPr>
        <p:spPr>
          <a:xfrm>
            <a:off x="720000" y="720000"/>
            <a:ext cx="10764000" cy="1080000"/>
          </a:xfrm>
          <a:prstGeom prst="rect">
            <a:avLst/>
          </a:prstGeom>
        </p:spPr>
        <p:txBody>
          <a:bodyPr lIns="0" tIns="0" rIns="0" bIns="0"/>
          <a:lstStyle>
            <a:lvl1pPr marL="0" indent="0">
              <a:buNone/>
              <a:defRPr sz="3000" b="1">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
        <p:nvSpPr>
          <p:cNvPr id="6" name="Pladsholder til tekst 6">
            <a:extLst>
              <a:ext uri="{FF2B5EF4-FFF2-40B4-BE49-F238E27FC236}">
                <a16:creationId xmlns:a16="http://schemas.microsoft.com/office/drawing/2014/main" id="{177DA694-CD4F-48D0-9E38-B29ADFCA83A6}"/>
              </a:ext>
            </a:extLst>
          </p:cNvPr>
          <p:cNvSpPr>
            <a:spLocks noGrp="1"/>
          </p:cNvSpPr>
          <p:nvPr>
            <p:ph type="body" sz="quarter" idx="13"/>
          </p:nvPr>
        </p:nvSpPr>
        <p:spPr>
          <a:xfrm>
            <a:off x="4645891" y="1800000"/>
            <a:ext cx="6838106" cy="4320000"/>
          </a:xfrm>
          <a:prstGeom prst="rect">
            <a:avLst/>
          </a:prstGeom>
        </p:spPr>
        <p:txBody>
          <a:bodyPr lIns="0" tIns="0" rIns="0" bIns="0"/>
          <a:lstStyle>
            <a:lvl1pPr marL="0" indent="0">
              <a:buNone/>
              <a:defRPr sz="2400">
                <a:solidFill>
                  <a:srgbClr val="314194"/>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2443984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9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68C57D-BD3A-4F60-BE95-FA89C7D1604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44C17FD-A62E-4BC6-AEE0-A837C1E0C025}"/>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8302671-E592-4EAD-BDBC-576E60A0451A}"/>
              </a:ext>
            </a:extLst>
          </p:cNvPr>
          <p:cNvSpPr>
            <a:spLocks noGrp="1"/>
          </p:cNvSpPr>
          <p:nvPr>
            <p:ph type="dt" sz="half" idx="10"/>
          </p:nvPr>
        </p:nvSpPr>
        <p:spPr/>
        <p:txBody>
          <a:bodyPr/>
          <a:lstStyle/>
          <a:p>
            <a:fld id="{6A812BE1-4182-4DC5-9744-C9DCF123643C}" type="datetimeFigureOut">
              <a:rPr lang="da-DK" smtClean="0"/>
              <a:t>02-02-2024</a:t>
            </a:fld>
            <a:endParaRPr lang="da-DK"/>
          </a:p>
        </p:txBody>
      </p:sp>
      <p:sp>
        <p:nvSpPr>
          <p:cNvPr id="5" name="Pladsholder til sidefod 4">
            <a:extLst>
              <a:ext uri="{FF2B5EF4-FFF2-40B4-BE49-F238E27FC236}">
                <a16:creationId xmlns:a16="http://schemas.microsoft.com/office/drawing/2014/main" id="{AB4DFA84-BA5D-4BBF-B34D-64964E7ACCF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4AD92F5-0B72-4DA3-90BD-32104667ED56}"/>
              </a:ext>
            </a:extLst>
          </p:cNvPr>
          <p:cNvSpPr>
            <a:spLocks noGrp="1"/>
          </p:cNvSpPr>
          <p:nvPr>
            <p:ph type="sldNum" sz="quarter" idx="12"/>
          </p:nvPr>
        </p:nvSpPr>
        <p:spPr/>
        <p:txBody>
          <a:bodyPr/>
          <a:lstStyle/>
          <a:p>
            <a:fld id="{49C16A65-8715-4DFD-8AED-05B6D92E8096}" type="slidenum">
              <a:rPr lang="da-DK" smtClean="0"/>
              <a:t>‹nr.›</a:t>
            </a:fld>
            <a:endParaRPr lang="da-DK"/>
          </a:p>
        </p:txBody>
      </p:sp>
    </p:spTree>
    <p:extLst>
      <p:ext uri="{BB962C8B-B14F-4D97-AF65-F5344CB8AC3E}">
        <p14:creationId xmlns:p14="http://schemas.microsoft.com/office/powerpoint/2010/main" val="8232891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8_Titel og indholdsobjekt">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D66069DA-82D9-B7BB-6DCC-AC6EBF2589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Billede 3" descr="Et billede, der indeholder tekst, Grafik, grafisk design, Font/skrifttype&#10;&#10;Automatisk genereret beskrivelse">
            <a:extLst>
              <a:ext uri="{FF2B5EF4-FFF2-40B4-BE49-F238E27FC236}">
                <a16:creationId xmlns:a16="http://schemas.microsoft.com/office/drawing/2014/main" id="{4BE2BA59-9A68-BE0C-0DCD-47DA7768AE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19339" y="133993"/>
            <a:ext cx="923076" cy="486805"/>
          </a:xfrm>
          <a:prstGeom prst="rect">
            <a:avLst/>
          </a:prstGeom>
        </p:spPr>
      </p:pic>
    </p:spTree>
    <p:extLst>
      <p:ext uri="{BB962C8B-B14F-4D97-AF65-F5344CB8AC3E}">
        <p14:creationId xmlns:p14="http://schemas.microsoft.com/office/powerpoint/2010/main" val="29591758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Titel og indholdsobjekt">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63136A64-9E7F-F8A7-AEBE-3B4523EDBD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Billede 3" descr="Et billede, der indeholder tekst, Grafik, grafisk design, Font/skrifttype&#10;&#10;Automatisk genereret beskrivelse">
            <a:extLst>
              <a:ext uri="{FF2B5EF4-FFF2-40B4-BE49-F238E27FC236}">
                <a16:creationId xmlns:a16="http://schemas.microsoft.com/office/drawing/2014/main" id="{8522B51B-5315-6F9F-B9F6-B27AF4CAAF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19339" y="133993"/>
            <a:ext cx="923076" cy="486805"/>
          </a:xfrm>
          <a:prstGeom prst="rect">
            <a:avLst/>
          </a:prstGeom>
        </p:spPr>
      </p:pic>
    </p:spTree>
    <p:extLst>
      <p:ext uri="{BB962C8B-B14F-4D97-AF65-F5344CB8AC3E}">
        <p14:creationId xmlns:p14="http://schemas.microsoft.com/office/powerpoint/2010/main" val="25300285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Titel og indholdsobjekt">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14C972A-8EAE-AC04-1AC9-8B087C69BF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Billede 3" descr="Et billede, der indeholder tekst, Grafik, grafisk design, Font/skrifttype&#10;&#10;Automatisk genereret beskrivelse">
            <a:extLst>
              <a:ext uri="{FF2B5EF4-FFF2-40B4-BE49-F238E27FC236}">
                <a16:creationId xmlns:a16="http://schemas.microsoft.com/office/drawing/2014/main" id="{AC9CFFD5-A464-43F5-C4A6-F016F05EEC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19339" y="133993"/>
            <a:ext cx="923076" cy="486805"/>
          </a:xfrm>
          <a:prstGeom prst="rect">
            <a:avLst/>
          </a:prstGeom>
        </p:spPr>
      </p:pic>
    </p:spTree>
    <p:extLst>
      <p:ext uri="{BB962C8B-B14F-4D97-AF65-F5344CB8AC3E}">
        <p14:creationId xmlns:p14="http://schemas.microsoft.com/office/powerpoint/2010/main" val="34111507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cSld name="1_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616477-1470-E8C6-9409-646A0D2696D0}"/>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7599BD55-060C-6998-AE86-3B14277365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14A68A1D-4916-31DF-255E-320CCCAB85F1}"/>
              </a:ext>
            </a:extLst>
          </p:cNvPr>
          <p:cNvSpPr>
            <a:spLocks noGrp="1"/>
          </p:cNvSpPr>
          <p:nvPr>
            <p:ph type="dt" sz="half" idx="10"/>
          </p:nvPr>
        </p:nvSpPr>
        <p:spPr/>
        <p:txBody>
          <a:bodyPr/>
          <a:lstStyle/>
          <a:p>
            <a:fld id="{46210618-49B3-4887-ABA5-4BE64DDAA919}" type="datetimeFigureOut">
              <a:rPr lang="da-DK" smtClean="0"/>
              <a:t>02-02-2024</a:t>
            </a:fld>
            <a:endParaRPr lang="da-DK"/>
          </a:p>
        </p:txBody>
      </p:sp>
      <p:sp>
        <p:nvSpPr>
          <p:cNvPr id="5" name="Pladsholder til sidefod 4">
            <a:extLst>
              <a:ext uri="{FF2B5EF4-FFF2-40B4-BE49-F238E27FC236}">
                <a16:creationId xmlns:a16="http://schemas.microsoft.com/office/drawing/2014/main" id="{913595A3-40ED-9034-39D3-39BAFFECAB5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616BAB8-7760-38DF-64A8-95AB19702D3C}"/>
              </a:ext>
            </a:extLst>
          </p:cNvPr>
          <p:cNvSpPr>
            <a:spLocks noGrp="1"/>
          </p:cNvSpPr>
          <p:nvPr>
            <p:ph type="sldNum" sz="quarter" idx="12"/>
          </p:nvPr>
        </p:nvSpPr>
        <p:spPr/>
        <p:txBody>
          <a:bodyPr/>
          <a:lstStyle/>
          <a:p>
            <a:fld id="{F6134D9F-0E0E-4989-AAB4-547F6B12B5EE}" type="slidenum">
              <a:rPr lang="da-DK" smtClean="0"/>
              <a:t>‹nr.›</a:t>
            </a:fld>
            <a:endParaRPr lang="da-DK"/>
          </a:p>
        </p:txBody>
      </p:sp>
    </p:spTree>
    <p:extLst>
      <p:ext uri="{BB962C8B-B14F-4D97-AF65-F5344CB8AC3E}">
        <p14:creationId xmlns:p14="http://schemas.microsoft.com/office/powerpoint/2010/main" val="39707901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9C738422-52EE-24FB-3BCC-23BE594282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Billede 4" descr="Et billede, der indeholder tekst, Grafik, grafisk design, Font/skrifttype&#10;&#10;Automatisk genereret beskrivelse">
            <a:extLst>
              <a:ext uri="{FF2B5EF4-FFF2-40B4-BE49-F238E27FC236}">
                <a16:creationId xmlns:a16="http://schemas.microsoft.com/office/drawing/2014/main" id="{39E16730-1729-8DDE-9772-E805B6B23CB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19339" y="133993"/>
            <a:ext cx="923076" cy="486805"/>
          </a:xfrm>
          <a:prstGeom prst="rect">
            <a:avLst/>
          </a:prstGeom>
        </p:spPr>
      </p:pic>
    </p:spTree>
    <p:extLst>
      <p:ext uri="{BB962C8B-B14F-4D97-AF65-F5344CB8AC3E}">
        <p14:creationId xmlns:p14="http://schemas.microsoft.com/office/powerpoint/2010/main" val="21370073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Titel og indholdsobjekt">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14C972A-8EAE-AC04-1AC9-8B087C69BF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Billede 3" descr="Et billede, der indeholder tekst, Grafik, grafisk design, Font/skrifttype&#10;&#10;Automatisk genereret beskrivelse">
            <a:extLst>
              <a:ext uri="{FF2B5EF4-FFF2-40B4-BE49-F238E27FC236}">
                <a16:creationId xmlns:a16="http://schemas.microsoft.com/office/drawing/2014/main" id="{AC9CFFD5-A464-43F5-C4A6-F016F05EEC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19339" y="133993"/>
            <a:ext cx="923076" cy="486805"/>
          </a:xfrm>
          <a:prstGeom prst="rect">
            <a:avLst/>
          </a:prstGeom>
        </p:spPr>
      </p:pic>
    </p:spTree>
    <p:extLst>
      <p:ext uri="{BB962C8B-B14F-4D97-AF65-F5344CB8AC3E}">
        <p14:creationId xmlns:p14="http://schemas.microsoft.com/office/powerpoint/2010/main" val="5465578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itel og indholdsobjekt">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2DFC661D-6A11-33AC-EEF8-4C43723DEF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Billede 3" descr="Et billede, der indeholder tekst, Grafik, grafisk design, Font/skrifttype&#10;&#10;Automatisk genereret beskrivelse">
            <a:extLst>
              <a:ext uri="{FF2B5EF4-FFF2-40B4-BE49-F238E27FC236}">
                <a16:creationId xmlns:a16="http://schemas.microsoft.com/office/drawing/2014/main" id="{7398E654-EF17-BDA6-83EF-7C70F571E0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19339" y="133993"/>
            <a:ext cx="923076" cy="486805"/>
          </a:xfrm>
          <a:prstGeom prst="rect">
            <a:avLst/>
          </a:prstGeom>
        </p:spPr>
      </p:pic>
    </p:spTree>
    <p:extLst>
      <p:ext uri="{BB962C8B-B14F-4D97-AF65-F5344CB8AC3E}">
        <p14:creationId xmlns:p14="http://schemas.microsoft.com/office/powerpoint/2010/main" val="1716623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5E06C248-EE5B-4CEA-B6DA-02667D8057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dsholder til tekst 7">
            <a:extLst>
              <a:ext uri="{FF2B5EF4-FFF2-40B4-BE49-F238E27FC236}">
                <a16:creationId xmlns:a16="http://schemas.microsoft.com/office/drawing/2014/main" id="{5B08F720-4CBE-488B-9BEF-0D12E22FF737}"/>
              </a:ext>
            </a:extLst>
          </p:cNvPr>
          <p:cNvSpPr>
            <a:spLocks noGrp="1"/>
          </p:cNvSpPr>
          <p:nvPr>
            <p:ph type="body" sz="quarter" idx="15"/>
          </p:nvPr>
        </p:nvSpPr>
        <p:spPr>
          <a:xfrm>
            <a:off x="1080000" y="3600000"/>
            <a:ext cx="10080000" cy="180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da-DK"/>
              <a:t>Klik for at redigere teksttypografierne i masteren</a:t>
            </a:r>
          </a:p>
        </p:txBody>
      </p:sp>
    </p:spTree>
    <p:extLst>
      <p:ext uri="{BB962C8B-B14F-4D97-AF65-F5344CB8AC3E}">
        <p14:creationId xmlns:p14="http://schemas.microsoft.com/office/powerpoint/2010/main" val="2892588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el og indholdsobjekt">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8967B7FA-50F0-B293-A6F5-07B1427778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Billede 3" descr="Et billede, der indeholder tekst, Grafik, grafisk design, Font/skrifttype&#10;&#10;Automatisk genereret beskrivelse">
            <a:extLst>
              <a:ext uri="{FF2B5EF4-FFF2-40B4-BE49-F238E27FC236}">
                <a16:creationId xmlns:a16="http://schemas.microsoft.com/office/drawing/2014/main" id="{1C1FB4A9-3810-E8A0-19AE-93BF8837D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19339" y="133993"/>
            <a:ext cx="923076" cy="486805"/>
          </a:xfrm>
          <a:prstGeom prst="rect">
            <a:avLst/>
          </a:prstGeom>
        </p:spPr>
      </p:pic>
    </p:spTree>
    <p:extLst>
      <p:ext uri="{BB962C8B-B14F-4D97-AF65-F5344CB8AC3E}">
        <p14:creationId xmlns:p14="http://schemas.microsoft.com/office/powerpoint/2010/main" val="12608198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Titel og indholdsobjekt">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3A02C9C3-F45F-1D04-382D-3D1334F5B6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Billede 3" descr="Et billede, der indeholder tekst, Grafik, grafisk design, Font/skrifttype&#10;&#10;Automatisk genereret beskrivelse">
            <a:extLst>
              <a:ext uri="{FF2B5EF4-FFF2-40B4-BE49-F238E27FC236}">
                <a16:creationId xmlns:a16="http://schemas.microsoft.com/office/drawing/2014/main" id="{8A5AC38B-8391-BC3D-507F-101695BBEE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19339" y="133993"/>
            <a:ext cx="923076" cy="486805"/>
          </a:xfrm>
          <a:prstGeom prst="rect">
            <a:avLst/>
          </a:prstGeom>
        </p:spPr>
      </p:pic>
    </p:spTree>
    <p:extLst>
      <p:ext uri="{BB962C8B-B14F-4D97-AF65-F5344CB8AC3E}">
        <p14:creationId xmlns:p14="http://schemas.microsoft.com/office/powerpoint/2010/main" val="24025999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Titel og indholdsobjekt">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63136A64-9E7F-F8A7-AEBE-3B4523EDBD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Billede 3" descr="Et billede, der indeholder tekst, Grafik, grafisk design, Font/skrifttype&#10;&#10;Automatisk genereret beskrivelse">
            <a:extLst>
              <a:ext uri="{FF2B5EF4-FFF2-40B4-BE49-F238E27FC236}">
                <a16:creationId xmlns:a16="http://schemas.microsoft.com/office/drawing/2014/main" id="{8522B51B-5315-6F9F-B9F6-B27AF4CAAF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19339" y="133993"/>
            <a:ext cx="923076" cy="486805"/>
          </a:xfrm>
          <a:prstGeom prst="rect">
            <a:avLst/>
          </a:prstGeom>
        </p:spPr>
      </p:pic>
    </p:spTree>
    <p:extLst>
      <p:ext uri="{BB962C8B-B14F-4D97-AF65-F5344CB8AC3E}">
        <p14:creationId xmlns:p14="http://schemas.microsoft.com/office/powerpoint/2010/main" val="2032961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_Titel og indholdsobjekt">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D66069DA-82D9-B7BB-6DCC-AC6EBF2589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Billede 3" descr="Et billede, der indeholder tekst, Grafik, grafisk design, Font/skrifttype&#10;&#10;Automatisk genereret beskrivelse">
            <a:extLst>
              <a:ext uri="{FF2B5EF4-FFF2-40B4-BE49-F238E27FC236}">
                <a16:creationId xmlns:a16="http://schemas.microsoft.com/office/drawing/2014/main" id="{4BE2BA59-9A68-BE0C-0DCD-47DA7768AE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19339" y="133993"/>
            <a:ext cx="923076" cy="486805"/>
          </a:xfrm>
          <a:prstGeom prst="rect">
            <a:avLst/>
          </a:prstGeom>
        </p:spPr>
      </p:pic>
    </p:spTree>
    <p:extLst>
      <p:ext uri="{BB962C8B-B14F-4D97-AF65-F5344CB8AC3E}">
        <p14:creationId xmlns:p14="http://schemas.microsoft.com/office/powerpoint/2010/main" val="30626849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mj-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j-lt"/>
                <a:cs typeface="Arial" panose="020B0604020202020204" pitchFamily="34" charset="0"/>
              </a:defRPr>
            </a:lvl1pPr>
          </a:lstStyle>
          <a:p>
            <a:endParaRPr lang="da-DK"/>
          </a:p>
        </p:txBody>
      </p:sp>
    </p:spTree>
    <p:extLst>
      <p:ext uri="{BB962C8B-B14F-4D97-AF65-F5344CB8AC3E}">
        <p14:creationId xmlns:p14="http://schemas.microsoft.com/office/powerpoint/2010/main" val="1977400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94258"/>
                </a:solidFill>
                <a:latin typeface="+mj-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36746510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9705871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dsholder til tekst 6">
            <a:extLst>
              <a:ext uri="{FF2B5EF4-FFF2-40B4-BE49-F238E27FC236}">
                <a16:creationId xmlns:a16="http://schemas.microsoft.com/office/drawing/2014/main" id="{3E134750-F030-2937-5684-900A0A5FFED9}"/>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chemeClr val="bg1"/>
                </a:solidFill>
                <a:latin typeface="+mj-lt"/>
                <a:cs typeface="Arial" panose="020B0604020202020204" pitchFamily="34" charset="0"/>
              </a:defRPr>
            </a:lvl1pPr>
          </a:lstStyle>
          <a:p>
            <a:endParaRPr lang="da-DK"/>
          </a:p>
        </p:txBody>
      </p:sp>
      <p:sp>
        <p:nvSpPr>
          <p:cNvPr id="6" name="Pladsholder til tekst 7">
            <a:extLst>
              <a:ext uri="{FF2B5EF4-FFF2-40B4-BE49-F238E27FC236}">
                <a16:creationId xmlns:a16="http://schemas.microsoft.com/office/drawing/2014/main" id="{B1C7B34B-7F38-FC46-1FA9-A1E65088065F}"/>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mj-lt"/>
                <a:cs typeface="Arial" panose="020B0604020202020204" pitchFamily="34" charset="0"/>
              </a:defRPr>
            </a:lvl1pPr>
          </a:lstStyle>
          <a:p>
            <a:endParaRPr lang="da-DK"/>
          </a:p>
        </p:txBody>
      </p:sp>
    </p:spTree>
    <p:extLst>
      <p:ext uri="{BB962C8B-B14F-4D97-AF65-F5344CB8AC3E}">
        <p14:creationId xmlns:p14="http://schemas.microsoft.com/office/powerpoint/2010/main" val="14648878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2400">
                <a:solidFill>
                  <a:srgbClr val="394258"/>
                </a:solidFill>
                <a:latin typeface="+mj-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20772610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6_Afsnitsoverskrif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2FCD8C-A463-4360-93DB-F059E7D5B6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91829121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9" Type="http://schemas.openxmlformats.org/officeDocument/2006/relationships/slideLayout" Target="../slideLayouts/slideLayout125.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34" Type="http://schemas.openxmlformats.org/officeDocument/2006/relationships/slideLayout" Target="../slideLayouts/slideLayout120.xml"/><Relationship Id="rId42" Type="http://schemas.openxmlformats.org/officeDocument/2006/relationships/slideLayout" Target="../slideLayouts/slideLayout128.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33" Type="http://schemas.openxmlformats.org/officeDocument/2006/relationships/slideLayout" Target="../slideLayouts/slideLayout119.xml"/><Relationship Id="rId38" Type="http://schemas.openxmlformats.org/officeDocument/2006/relationships/slideLayout" Target="../slideLayouts/slideLayout124.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slideLayout" Target="../slideLayouts/slideLayout115.xml"/><Relationship Id="rId41" Type="http://schemas.openxmlformats.org/officeDocument/2006/relationships/slideLayout" Target="../slideLayouts/slideLayout127.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32" Type="http://schemas.openxmlformats.org/officeDocument/2006/relationships/slideLayout" Target="../slideLayouts/slideLayout118.xml"/><Relationship Id="rId37" Type="http://schemas.openxmlformats.org/officeDocument/2006/relationships/slideLayout" Target="../slideLayouts/slideLayout123.xml"/><Relationship Id="rId40" Type="http://schemas.openxmlformats.org/officeDocument/2006/relationships/slideLayout" Target="../slideLayouts/slideLayout126.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36" Type="http://schemas.openxmlformats.org/officeDocument/2006/relationships/slideLayout" Target="../slideLayouts/slideLayout122.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31" Type="http://schemas.openxmlformats.org/officeDocument/2006/relationships/slideLayout" Target="../slideLayouts/slideLayout117.xml"/><Relationship Id="rId44" Type="http://schemas.openxmlformats.org/officeDocument/2006/relationships/theme" Target="../theme/theme2.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slideLayout" Target="../slideLayouts/slideLayout116.xml"/><Relationship Id="rId35" Type="http://schemas.openxmlformats.org/officeDocument/2006/relationships/slideLayout" Target="../slideLayouts/slideLayout121.xml"/><Relationship Id="rId43"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724879"/>
      </p:ext>
    </p:extLst>
  </p:cSld>
  <p:clrMap bg1="lt1" tx1="dk1" bg2="lt2" tx2="dk2" accent1="accent1" accent2="accent2" accent3="accent3" accent4="accent4" accent5="accent5" accent6="accent6" hlink="hlink" folHlink="folHlink"/>
  <p:sldLayoutIdLst>
    <p:sldLayoutId id="2147483650" r:id="rId1"/>
    <p:sldLayoutId id="2147483737" r:id="rId2"/>
    <p:sldLayoutId id="2147483664" r:id="rId3"/>
    <p:sldLayoutId id="2147483738" r:id="rId4"/>
    <p:sldLayoutId id="2147483739" r:id="rId5"/>
    <p:sldLayoutId id="2147483740" r:id="rId6"/>
    <p:sldLayoutId id="2147483741" r:id="rId7"/>
    <p:sldLayoutId id="2147483742" r:id="rId8"/>
    <p:sldLayoutId id="2147483649" r:id="rId9"/>
    <p:sldLayoutId id="2147483651" r:id="rId10"/>
    <p:sldLayoutId id="2147483743" r:id="rId11"/>
    <p:sldLayoutId id="2147483745" r:id="rId12"/>
    <p:sldLayoutId id="2147483744" r:id="rId13"/>
    <p:sldLayoutId id="2147483656" r:id="rId14"/>
    <p:sldLayoutId id="2147483665" r:id="rId15"/>
    <p:sldLayoutId id="2147483667" r:id="rId16"/>
    <p:sldLayoutId id="2147483666" r:id="rId17"/>
    <p:sldLayoutId id="2147483668" r:id="rId18"/>
    <p:sldLayoutId id="2147483669" r:id="rId19"/>
    <p:sldLayoutId id="2147483670" r:id="rId20"/>
    <p:sldLayoutId id="2147483671" r:id="rId21"/>
    <p:sldLayoutId id="2147483717" r:id="rId22"/>
    <p:sldLayoutId id="2147483718" r:id="rId23"/>
    <p:sldLayoutId id="2147483719" r:id="rId24"/>
    <p:sldLayoutId id="2147483720" r:id="rId25"/>
    <p:sldLayoutId id="2147483672" r:id="rId26"/>
    <p:sldLayoutId id="2147483673" r:id="rId27"/>
    <p:sldLayoutId id="2147483674" r:id="rId28"/>
    <p:sldLayoutId id="2147483675" r:id="rId29"/>
    <p:sldLayoutId id="2147483721" r:id="rId30"/>
    <p:sldLayoutId id="2147483722" r:id="rId31"/>
    <p:sldLayoutId id="2147483723" r:id="rId32"/>
    <p:sldLayoutId id="2147483724" r:id="rId33"/>
    <p:sldLayoutId id="2147483725" r:id="rId34"/>
    <p:sldLayoutId id="2147483726" r:id="rId35"/>
    <p:sldLayoutId id="2147483727" r:id="rId36"/>
    <p:sldLayoutId id="2147483728" r:id="rId37"/>
    <p:sldLayoutId id="2147483733" r:id="rId38"/>
    <p:sldLayoutId id="2147483734" r:id="rId39"/>
    <p:sldLayoutId id="2147483735" r:id="rId40"/>
    <p:sldLayoutId id="2147483736" r:id="rId41"/>
    <p:sldLayoutId id="2147483659" r:id="rId42"/>
    <p:sldLayoutId id="2147483655" r:id="rId43"/>
    <p:sldLayoutId id="2147483652" r:id="rId44"/>
    <p:sldLayoutId id="2147483653" r:id="rId45"/>
    <p:sldLayoutId id="2147483660" r:id="rId46"/>
    <p:sldLayoutId id="2147483676" r:id="rId47"/>
    <p:sldLayoutId id="2147483677" r:id="rId48"/>
    <p:sldLayoutId id="2147483678" r:id="rId49"/>
    <p:sldLayoutId id="2147483661" r:id="rId50"/>
    <p:sldLayoutId id="2147483662" r:id="rId51"/>
    <p:sldLayoutId id="2147483688" r:id="rId52"/>
    <p:sldLayoutId id="2147483663" r:id="rId53"/>
    <p:sldLayoutId id="2147483679" r:id="rId54"/>
    <p:sldLayoutId id="2147483680" r:id="rId55"/>
    <p:sldLayoutId id="2147483689" r:id="rId56"/>
    <p:sldLayoutId id="2147483681" r:id="rId57"/>
    <p:sldLayoutId id="2147483697" r:id="rId58"/>
    <p:sldLayoutId id="2147483698" r:id="rId59"/>
    <p:sldLayoutId id="2147483699" r:id="rId60"/>
    <p:sldLayoutId id="2147483700" r:id="rId61"/>
    <p:sldLayoutId id="2147483705" r:id="rId62"/>
    <p:sldLayoutId id="2147483706" r:id="rId63"/>
    <p:sldLayoutId id="2147483707" r:id="rId64"/>
    <p:sldLayoutId id="2147483708" r:id="rId65"/>
    <p:sldLayoutId id="2147483690" r:id="rId66"/>
    <p:sldLayoutId id="2147483691" r:id="rId67"/>
    <p:sldLayoutId id="2147483692" r:id="rId68"/>
    <p:sldLayoutId id="2147483684" r:id="rId69"/>
    <p:sldLayoutId id="2147483693" r:id="rId70"/>
    <p:sldLayoutId id="2147483694" r:id="rId71"/>
    <p:sldLayoutId id="2147483695" r:id="rId72"/>
    <p:sldLayoutId id="2147483696" r:id="rId73"/>
    <p:sldLayoutId id="2147483709" r:id="rId74"/>
    <p:sldLayoutId id="2147483710" r:id="rId75"/>
    <p:sldLayoutId id="2147483711" r:id="rId76"/>
    <p:sldLayoutId id="2147483712" r:id="rId77"/>
    <p:sldLayoutId id="2147483713" r:id="rId78"/>
    <p:sldLayoutId id="2147483714" r:id="rId79"/>
    <p:sldLayoutId id="2147483715" r:id="rId80"/>
    <p:sldLayoutId id="2147483716" r:id="rId81"/>
    <p:sldLayoutId id="2147483746" r:id="rId82"/>
    <p:sldLayoutId id="2147483747" r:id="rId83"/>
    <p:sldLayoutId id="2147483748" r:id="rId84"/>
    <p:sldLayoutId id="2147483749" r:id="rId85"/>
    <p:sldLayoutId id="2147483816" r:id="rId86"/>
  </p:sldLayoutIdLst>
  <p:txStyles>
    <p:titleStyle>
      <a:lvl1pPr algn="ctr" defTabSz="914400" rtl="0" eaLnBrk="1" latinLnBrk="0" hangingPunct="1">
        <a:lnSpc>
          <a:spcPct val="90000"/>
        </a:lnSpc>
        <a:spcBef>
          <a:spcPct val="0"/>
        </a:spcBef>
        <a:buNone/>
        <a:defRPr sz="4400" kern="1200">
          <a:solidFill>
            <a:schemeClr val="bg1"/>
          </a:solidFill>
          <a:latin typeface="ScalaSansOT-Black" panose="020B0A04030101020102"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724879"/>
      </p:ext>
    </p:extLst>
  </p:cSld>
  <p:clrMap bg1="lt1" tx1="dk1" bg2="lt2" tx2="dk2" accent1="accent1" accent2="accent2" accent3="accent3" accent4="accent4" accent5="accent5" accent6="accent6" hlink="hlink" folHlink="folHlink"/>
  <p:sldLayoutIdLst>
    <p:sldLayoutId id="2147483810" r:id="rId1"/>
    <p:sldLayoutId id="2147483773" r:id="rId2"/>
    <p:sldLayoutId id="2147483811" r:id="rId3"/>
    <p:sldLayoutId id="2147483812" r:id="rId4"/>
    <p:sldLayoutId id="2147483813" r:id="rId5"/>
    <p:sldLayoutId id="2147483774" r:id="rId6"/>
    <p:sldLayoutId id="2147483775" r:id="rId7"/>
    <p:sldLayoutId id="2147483814" r:id="rId8"/>
    <p:sldLayoutId id="2147483788" r:id="rId9"/>
    <p:sldLayoutId id="2147483802" r:id="rId10"/>
    <p:sldLayoutId id="2147483776" r:id="rId11"/>
    <p:sldLayoutId id="2147483789" r:id="rId12"/>
    <p:sldLayoutId id="2147483803" r:id="rId13"/>
    <p:sldLayoutId id="2147483777" r:id="rId14"/>
    <p:sldLayoutId id="2147483790" r:id="rId15"/>
    <p:sldLayoutId id="2147483804" r:id="rId16"/>
    <p:sldLayoutId id="2147483778" r:id="rId17"/>
    <p:sldLayoutId id="2147483791" r:id="rId18"/>
    <p:sldLayoutId id="2147483805" r:id="rId19"/>
    <p:sldLayoutId id="2147483779" r:id="rId20"/>
    <p:sldLayoutId id="2147483792" r:id="rId21"/>
    <p:sldLayoutId id="2147483806" r:id="rId22"/>
    <p:sldLayoutId id="2147483780" r:id="rId23"/>
    <p:sldLayoutId id="2147483793" r:id="rId24"/>
    <p:sldLayoutId id="2147483807" r:id="rId25"/>
    <p:sldLayoutId id="2147483781" r:id="rId26"/>
    <p:sldLayoutId id="2147483794" r:id="rId27"/>
    <p:sldLayoutId id="2147483808" r:id="rId28"/>
    <p:sldLayoutId id="2147483815" r:id="rId29"/>
    <p:sldLayoutId id="2147483795" r:id="rId30"/>
    <p:sldLayoutId id="2147483782" r:id="rId31"/>
    <p:sldLayoutId id="2147483796" r:id="rId32"/>
    <p:sldLayoutId id="2147483783" r:id="rId33"/>
    <p:sldLayoutId id="2147483797" r:id="rId34"/>
    <p:sldLayoutId id="2147483784" r:id="rId35"/>
    <p:sldLayoutId id="2147483798" r:id="rId36"/>
    <p:sldLayoutId id="2147483785" r:id="rId37"/>
    <p:sldLayoutId id="2147483799" r:id="rId38"/>
    <p:sldLayoutId id="2147483786" r:id="rId39"/>
    <p:sldLayoutId id="2147483800" r:id="rId40"/>
    <p:sldLayoutId id="2147483787" r:id="rId41"/>
    <p:sldLayoutId id="2147483801" r:id="rId42"/>
    <p:sldLayoutId id="2147483817" r:id="rId43"/>
  </p:sldLayoutIdLst>
  <p:txStyles>
    <p:titleStyle>
      <a:lvl1pPr algn="ctr" defTabSz="914400" rtl="0" eaLnBrk="1" latinLnBrk="0" hangingPunct="1">
        <a:lnSpc>
          <a:spcPct val="90000"/>
        </a:lnSpc>
        <a:spcBef>
          <a:spcPct val="0"/>
        </a:spcBef>
        <a:buNone/>
        <a:defRPr sz="4400" kern="1200">
          <a:solidFill>
            <a:schemeClr val="bg1"/>
          </a:solidFill>
          <a:latin typeface="ScalaSansOT-Black" panose="020B0A04030101020102"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xml"/><Relationship Id="rId1" Type="http://schemas.openxmlformats.org/officeDocument/2006/relationships/slideLayout" Target="../slideLayouts/slideLayout87.xml"/><Relationship Id="rId4" Type="http://schemas.openxmlformats.org/officeDocument/2006/relationships/image" Target="../media/image67.png"/></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1.xml"/><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xml"/><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3.xml"/><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xml"/><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5.xml"/><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6.xml"/><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7.xml"/><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8.xml"/><Relationship Id="rId1" Type="http://schemas.openxmlformats.org/officeDocument/2006/relationships/slideLayout" Target="../slideLayouts/slideLayout82.xml"/></Relationships>
</file>

<file path=ppt/slides/_rels/slide1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9.xml"/><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92.xml"/><Relationship Id="rId5" Type="http://schemas.openxmlformats.org/officeDocument/2006/relationships/image" Target="../media/image70.svg"/><Relationship Id="rId4" Type="http://schemas.openxmlformats.org/officeDocument/2006/relationships/image" Target="../media/image69.png"/></Relationships>
</file>

<file path=ppt/slides/_rels/slide2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0.xml"/><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1.xml"/><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2.xml"/><Relationship Id="rId1" Type="http://schemas.openxmlformats.org/officeDocument/2006/relationships/slideLayout" Target="../slideLayouts/slideLayout82.xml"/></Relationships>
</file>

<file path=ppt/slides/_rels/slide2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3.xml"/><Relationship Id="rId1" Type="http://schemas.openxmlformats.org/officeDocument/2006/relationships/slideLayout" Target="../slideLayouts/slideLayout82.xml"/></Relationships>
</file>

<file path=ppt/slides/_rels/slide2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4.xml"/><Relationship Id="rId1" Type="http://schemas.openxmlformats.org/officeDocument/2006/relationships/slideLayout" Target="../slideLayouts/slideLayout82.xml"/></Relationships>
</file>

<file path=ppt/slides/_rels/slide2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5.xml"/><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82.xml"/></Relationships>
</file>

<file path=ppt/slides/_rels/slide2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7.xml"/><Relationship Id="rId1" Type="http://schemas.openxmlformats.org/officeDocument/2006/relationships/slideLayout" Target="../slideLayouts/slideLayout82.xml"/><Relationship Id="rId4" Type="http://schemas.openxmlformats.org/officeDocument/2006/relationships/image" Target="../media/image98.jpe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84.xml"/><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9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92.xml"/><Relationship Id="rId6" Type="http://schemas.openxmlformats.org/officeDocument/2006/relationships/image" Target="../media/image72.png"/><Relationship Id="rId5" Type="http://schemas.openxmlformats.org/officeDocument/2006/relationships/image" Target="../media/image70.svg"/><Relationship Id="rId4" Type="http://schemas.openxmlformats.org/officeDocument/2006/relationships/image" Target="../media/image69.png"/></Relationships>
</file>

<file path=ppt/slides/_rels/slide3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0.xml"/><Relationship Id="rId1" Type="http://schemas.openxmlformats.org/officeDocument/2006/relationships/slideLayout" Target="../slideLayouts/slideLayout129.xml"/></Relationships>
</file>

<file path=ppt/slides/_rels/slide3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1.xml"/><Relationship Id="rId1" Type="http://schemas.openxmlformats.org/officeDocument/2006/relationships/slideLayout" Target="../slideLayouts/slideLayout82.xml"/></Relationships>
</file>

<file path=ppt/slides/_rels/slide32.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66.png"/><Relationship Id="rId7" Type="http://schemas.openxmlformats.org/officeDocument/2006/relationships/image" Target="../media/image103.png"/><Relationship Id="rId2" Type="http://schemas.openxmlformats.org/officeDocument/2006/relationships/notesSlide" Target="../notesSlides/notesSlide32.xml"/><Relationship Id="rId1" Type="http://schemas.openxmlformats.org/officeDocument/2006/relationships/slideLayout" Target="../slideLayouts/slideLayout88.xml"/><Relationship Id="rId6" Type="http://schemas.openxmlformats.org/officeDocument/2006/relationships/image" Target="../media/image102.svg"/><Relationship Id="rId5" Type="http://schemas.openxmlformats.org/officeDocument/2006/relationships/image" Target="../media/image101.png"/><Relationship Id="rId10" Type="http://schemas.openxmlformats.org/officeDocument/2006/relationships/image" Target="../media/image106.svg"/><Relationship Id="rId4" Type="http://schemas.openxmlformats.org/officeDocument/2006/relationships/image" Target="../media/image100.png"/><Relationship Id="rId9" Type="http://schemas.openxmlformats.org/officeDocument/2006/relationships/image" Target="../media/image105.png"/></Relationships>
</file>

<file path=ppt/slides/_rels/slide3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3.xml"/><Relationship Id="rId1" Type="http://schemas.openxmlformats.org/officeDocument/2006/relationships/slideLayout" Target="../slideLayouts/slideLayout129.xml"/></Relationships>
</file>

<file path=ppt/slides/_rels/slide3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4.xml"/><Relationship Id="rId1" Type="http://schemas.openxmlformats.org/officeDocument/2006/relationships/slideLayout" Target="../slideLayouts/slideLayout82.xml"/></Relationships>
</file>

<file path=ppt/slides/_rels/slide3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66.png"/><Relationship Id="rId7" Type="http://schemas.openxmlformats.org/officeDocument/2006/relationships/image" Target="../media/image104.svg"/><Relationship Id="rId2" Type="http://schemas.openxmlformats.org/officeDocument/2006/relationships/notesSlide" Target="../notesSlides/notesSlide35.xml"/><Relationship Id="rId1" Type="http://schemas.openxmlformats.org/officeDocument/2006/relationships/slideLayout" Target="../slideLayouts/slideLayout82.xml"/><Relationship Id="rId6" Type="http://schemas.openxmlformats.org/officeDocument/2006/relationships/image" Target="../media/image103.png"/><Relationship Id="rId5" Type="http://schemas.openxmlformats.org/officeDocument/2006/relationships/image" Target="../media/image102.svg"/><Relationship Id="rId10" Type="http://schemas.openxmlformats.org/officeDocument/2006/relationships/image" Target="../media/image108.png"/><Relationship Id="rId4" Type="http://schemas.openxmlformats.org/officeDocument/2006/relationships/image" Target="../media/image101.png"/><Relationship Id="rId9" Type="http://schemas.openxmlformats.org/officeDocument/2006/relationships/image" Target="../media/image106.svg"/></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6.xml"/><Relationship Id="rId1" Type="http://schemas.openxmlformats.org/officeDocument/2006/relationships/slideLayout" Target="../slideLayouts/slideLayout86.xml"/></Relationships>
</file>

<file path=ppt/slides/_rels/slide37.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66.png"/><Relationship Id="rId7" Type="http://schemas.openxmlformats.org/officeDocument/2006/relationships/image" Target="../media/image103.png"/><Relationship Id="rId2" Type="http://schemas.openxmlformats.org/officeDocument/2006/relationships/notesSlide" Target="../notesSlides/notesSlide37.xml"/><Relationship Id="rId1" Type="http://schemas.openxmlformats.org/officeDocument/2006/relationships/slideLayout" Target="../slideLayouts/slideLayout82.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3.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9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92.xml"/><Relationship Id="rId4" Type="http://schemas.openxmlformats.org/officeDocument/2006/relationships/image" Target="../media/image70.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4.xml"/></Relationships>
</file>

<file path=ppt/slides/_rels/slide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xml"/><Relationship Id="rId1" Type="http://schemas.openxmlformats.org/officeDocument/2006/relationships/slideLayout" Target="../slideLayouts/slideLayout82.xml"/></Relationships>
</file>

<file path=ppt/slides/_rels/slide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xml"/><Relationship Id="rId1" Type="http://schemas.openxmlformats.org/officeDocument/2006/relationships/slideLayout" Target="../slideLayouts/slideLayout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logo, skitse, hvid, sort-hvid&#10;&#10;Automatisk genereret beskrivelse">
            <a:extLst>
              <a:ext uri="{FF2B5EF4-FFF2-40B4-BE49-F238E27FC236}">
                <a16:creationId xmlns:a16="http://schemas.microsoft.com/office/drawing/2014/main" id="{86A1EB1E-EE7C-BF5A-6FBD-1F27EA8B13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1223" y="430664"/>
            <a:ext cx="7456387" cy="5996671"/>
          </a:xfrm>
          <a:prstGeom prst="rect">
            <a:avLst/>
          </a:prstGeom>
        </p:spPr>
      </p:pic>
      <p:pic>
        <p:nvPicPr>
          <p:cNvPr id="4" name="Picture 3">
            <a:extLst>
              <a:ext uri="{FF2B5EF4-FFF2-40B4-BE49-F238E27FC236}">
                <a16:creationId xmlns:a16="http://schemas.microsoft.com/office/drawing/2014/main" id="{BD66655F-26C9-D7D5-41EC-C7827C7B8259}"/>
              </a:ext>
            </a:extLst>
          </p:cNvPr>
          <p:cNvPicPr>
            <a:picLocks noChangeAspect="1"/>
          </p:cNvPicPr>
          <p:nvPr/>
        </p:nvPicPr>
        <p:blipFill>
          <a:blip r:embed="rId4"/>
          <a:stretch>
            <a:fillRect/>
          </a:stretch>
        </p:blipFill>
        <p:spPr>
          <a:xfrm>
            <a:off x="4587830" y="2771235"/>
            <a:ext cx="3561604" cy="2518914"/>
          </a:xfrm>
          <a:prstGeom prst="rect">
            <a:avLst/>
          </a:prstGeom>
        </p:spPr>
      </p:pic>
      <p:sp>
        <p:nvSpPr>
          <p:cNvPr id="5" name="Tekstfelt 4">
            <a:extLst>
              <a:ext uri="{FF2B5EF4-FFF2-40B4-BE49-F238E27FC236}">
                <a16:creationId xmlns:a16="http://schemas.microsoft.com/office/drawing/2014/main" id="{4760CD79-83B5-E6E8-AB76-EC9A458E7EDE}"/>
              </a:ext>
            </a:extLst>
          </p:cNvPr>
          <p:cNvSpPr txBox="1"/>
          <p:nvPr/>
        </p:nvSpPr>
        <p:spPr>
          <a:xfrm>
            <a:off x="0" y="1955278"/>
            <a:ext cx="12192000" cy="144655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3600" b="0" i="0" u="none" strike="noStrike" kern="1200" cap="none" spc="0" normalizeH="0" baseline="0" noProof="0" dirty="0">
                <a:ln>
                  <a:noFill/>
                </a:ln>
                <a:solidFill>
                  <a:srgbClr val="6A7185"/>
                </a:solidFill>
                <a:effectLst/>
                <a:uLnTx/>
                <a:uFillTx/>
                <a:latin typeface="Aptos Black"/>
              </a:rPr>
              <a:t>BØRNE- OG UNGEPOLITIKKEN</a:t>
            </a:r>
          </a:p>
          <a:p>
            <a:pPr marL="0" marR="0" lvl="0" indent="0" algn="ctr" defTabSz="914400" rtl="0" eaLnBrk="1" fontAlgn="auto" latinLnBrk="0" hangingPunct="1">
              <a:lnSpc>
                <a:spcPct val="100000"/>
              </a:lnSpc>
              <a:spcBef>
                <a:spcPts val="0"/>
              </a:spcBef>
              <a:spcAft>
                <a:spcPts val="0"/>
              </a:spcAft>
              <a:buClrTx/>
              <a:buSzTx/>
              <a:buFontTx/>
              <a:buNone/>
              <a:tabLst/>
              <a:defRPr/>
            </a:pPr>
            <a:r>
              <a:rPr lang="da-DK" dirty="0">
                <a:latin typeface="Calibri Light"/>
                <a:cs typeface="Calibri Light"/>
              </a:rPr>
              <a:t>Fra børne- og ungepolitik til praksis </a:t>
            </a:r>
            <a:br>
              <a:rPr lang="da-DK" dirty="0">
                <a:latin typeface="Calibri Light"/>
                <a:cs typeface="Calibri Light"/>
              </a:rPr>
            </a:br>
            <a:r>
              <a:rPr lang="da-DK" dirty="0">
                <a:latin typeface="Calibri Light"/>
                <a:cs typeface="Calibri Light"/>
              </a:rPr>
              <a:t>- Læringspakke med dialogredskab</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037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Billede 2" descr="Et billede, der indeholder logo, skitse, hvid, sort-hvid&#10;&#10;Automatisk genereret beskrivelse">
            <a:extLst>
              <a:ext uri="{FF2B5EF4-FFF2-40B4-BE49-F238E27FC236}">
                <a16:creationId xmlns:a16="http://schemas.microsoft.com/office/drawing/2014/main" id="{067F141B-D4B4-B4DE-3086-39D51B7AE3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613" y="0"/>
            <a:ext cx="10904561" cy="7896076"/>
          </a:xfrm>
          <a:prstGeom prst="rect">
            <a:avLst/>
          </a:prstGeom>
        </p:spPr>
      </p:pic>
      <p:sp>
        <p:nvSpPr>
          <p:cNvPr id="6" name="Rektangel: afrundede hjørner 3">
            <a:extLst>
              <a:ext uri="{FF2B5EF4-FFF2-40B4-BE49-F238E27FC236}">
                <a16:creationId xmlns:a16="http://schemas.microsoft.com/office/drawing/2014/main" id="{0BD76177-31F7-FCEB-1967-F713BAB2011C}"/>
              </a:ext>
            </a:extLst>
          </p:cNvPr>
          <p:cNvSpPr/>
          <p:nvPr/>
        </p:nvSpPr>
        <p:spPr>
          <a:xfrm>
            <a:off x="303662" y="72013"/>
            <a:ext cx="11369725" cy="8705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2400" b="1">
                <a:solidFill>
                  <a:srgbClr val="3A435A"/>
                </a:solidFill>
                <a:latin typeface="Calibri Light"/>
                <a:cs typeface="Calibri"/>
              </a:rPr>
              <a:t>Vi er på vej til at lykkes når… </a:t>
            </a:r>
            <a:endParaRPr lang="en-US" sz="2400">
              <a:solidFill>
                <a:srgbClr val="3A435A"/>
              </a:solidFill>
              <a:latin typeface="Calibri Light"/>
              <a:cs typeface="Calibri"/>
            </a:endParaRPr>
          </a:p>
          <a:p>
            <a:pPr algn="ctr"/>
            <a:r>
              <a:rPr lang="da-DK" sz="2000">
                <a:solidFill>
                  <a:srgbClr val="3A435A"/>
                </a:solidFill>
                <a:latin typeface="Calibri Light"/>
                <a:cs typeface="Calibri"/>
              </a:rPr>
              <a:t>Tegn vi kan kigge efter</a:t>
            </a:r>
          </a:p>
        </p:txBody>
      </p:sp>
      <p:sp>
        <p:nvSpPr>
          <p:cNvPr id="8" name="Tekstfelt 7">
            <a:extLst>
              <a:ext uri="{FF2B5EF4-FFF2-40B4-BE49-F238E27FC236}">
                <a16:creationId xmlns:a16="http://schemas.microsoft.com/office/drawing/2014/main" id="{6EEE5632-F29E-BD2D-BA72-9F6E267E740A}"/>
              </a:ext>
            </a:extLst>
          </p:cNvPr>
          <p:cNvSpPr txBox="1"/>
          <p:nvPr/>
        </p:nvSpPr>
        <p:spPr>
          <a:xfrm>
            <a:off x="303662" y="1629337"/>
            <a:ext cx="6093724" cy="4524315"/>
          </a:xfrm>
          <a:prstGeom prst="rect">
            <a:avLst/>
          </a:prstGeom>
          <a:noFill/>
        </p:spPr>
        <p:txBody>
          <a:bodyPr wrap="square">
            <a:spAutoFit/>
          </a:bodyPr>
          <a:lstStyle/>
          <a:p>
            <a:pPr marL="742950" lvl="1">
              <a:lnSpc>
                <a:spcPct val="100000"/>
              </a:lnSpc>
              <a:spcBef>
                <a:spcPts val="0"/>
              </a:spcBef>
              <a:defRPr/>
            </a:pPr>
            <a:r>
              <a:rPr lang="da-DK" sz="1800">
                <a:solidFill>
                  <a:srgbClr val="3A435A"/>
                </a:solidFill>
                <a:latin typeface="Calibri Light"/>
                <a:ea typeface="Calibri Light"/>
                <a:cs typeface="Times New Roman"/>
              </a:rPr>
              <a:t>Alle børn og unge føler de kan være sig selv  </a:t>
            </a:r>
          </a:p>
          <a:p>
            <a:pPr marL="742950" lvl="1">
              <a:lnSpc>
                <a:spcPct val="100000"/>
              </a:lnSpc>
              <a:spcBef>
                <a:spcPts val="0"/>
              </a:spcBef>
              <a:defRPr/>
            </a:pPr>
            <a:endParaRPr lang="da-DK" sz="1800">
              <a:solidFill>
                <a:srgbClr val="3A435A"/>
              </a:solidFill>
              <a:latin typeface="Calibri Light"/>
              <a:ea typeface="Calibri Light"/>
              <a:cs typeface="Times New Roman"/>
            </a:endParaRPr>
          </a:p>
          <a:p>
            <a:pPr marL="742950" lvl="1">
              <a:lnSpc>
                <a:spcPct val="100000"/>
              </a:lnSpc>
              <a:spcBef>
                <a:spcPts val="0"/>
              </a:spcBef>
              <a:defRPr/>
            </a:pPr>
            <a:endParaRPr lang="da-DK" sz="1800">
              <a:solidFill>
                <a:srgbClr val="000000"/>
              </a:solidFill>
              <a:latin typeface="Calibri" panose="020F0502020204030204"/>
              <a:ea typeface="Calibri"/>
              <a:cs typeface="Calibri"/>
            </a:endParaRPr>
          </a:p>
          <a:p>
            <a:pPr marL="742950" lvl="1">
              <a:lnSpc>
                <a:spcPct val="100000"/>
              </a:lnSpc>
              <a:spcBef>
                <a:spcPts val="0"/>
              </a:spcBef>
              <a:defRPr/>
            </a:pPr>
            <a:r>
              <a:rPr lang="da-DK" sz="1800">
                <a:solidFill>
                  <a:srgbClr val="3A435A"/>
                </a:solidFill>
                <a:latin typeface="Calibri Light"/>
                <a:ea typeface="Calibri Light"/>
                <a:cs typeface="Times New Roman"/>
              </a:rPr>
              <a:t>Børn og unge bevarer deres nysgerrighed</a:t>
            </a:r>
          </a:p>
          <a:p>
            <a:pPr marL="742950" lvl="1">
              <a:lnSpc>
                <a:spcPct val="100000"/>
              </a:lnSpc>
              <a:spcBef>
                <a:spcPts val="0"/>
              </a:spcBef>
              <a:defRPr/>
            </a:pPr>
            <a:endParaRPr lang="da-DK" sz="1800">
              <a:solidFill>
                <a:srgbClr val="3A435A"/>
              </a:solidFill>
              <a:latin typeface="Calibri Light"/>
              <a:ea typeface="Calibri Light"/>
              <a:cs typeface="Times New Roman"/>
            </a:endParaRPr>
          </a:p>
          <a:p>
            <a:pPr marL="742950" lvl="1">
              <a:lnSpc>
                <a:spcPct val="100000"/>
              </a:lnSpc>
              <a:spcBef>
                <a:spcPts val="0"/>
              </a:spcBef>
              <a:defRPr/>
            </a:pPr>
            <a:endParaRPr lang="da-DK" sz="1800">
              <a:solidFill>
                <a:srgbClr val="3A435A"/>
              </a:solidFill>
              <a:latin typeface="Calibri Light"/>
              <a:ea typeface="Calibri Light"/>
              <a:cs typeface="Times New Roman" panose="02020603050405020304" pitchFamily="18" charset="0"/>
            </a:endParaRPr>
          </a:p>
          <a:p>
            <a:pPr marL="742950" lvl="1">
              <a:lnSpc>
                <a:spcPct val="100000"/>
              </a:lnSpc>
              <a:spcBef>
                <a:spcPts val="0"/>
              </a:spcBef>
              <a:defRPr/>
            </a:pPr>
            <a:r>
              <a:rPr lang="da-DK" sz="1800">
                <a:solidFill>
                  <a:srgbClr val="3A435A"/>
                </a:solidFill>
                <a:latin typeface="Calibri Light"/>
                <a:ea typeface="Calibri Light"/>
                <a:cs typeface="Times New Roman"/>
              </a:rPr>
              <a:t>Alle børn og unge føler sig som en del af et fællesskab</a:t>
            </a:r>
          </a:p>
          <a:p>
            <a:pPr marL="742950" lvl="1">
              <a:lnSpc>
                <a:spcPct val="100000"/>
              </a:lnSpc>
              <a:spcBef>
                <a:spcPts val="0"/>
              </a:spcBef>
              <a:defRPr/>
            </a:pPr>
            <a:r>
              <a:rPr lang="da-DK" sz="1800">
                <a:solidFill>
                  <a:srgbClr val="3A435A"/>
                </a:solidFill>
                <a:latin typeface="Calibri Light"/>
                <a:ea typeface="Calibri Light"/>
                <a:cs typeface="Times New Roman"/>
              </a:rPr>
              <a:t> </a:t>
            </a:r>
          </a:p>
          <a:p>
            <a:pPr marL="742950" lvl="1">
              <a:lnSpc>
                <a:spcPct val="100000"/>
              </a:lnSpc>
              <a:spcBef>
                <a:spcPts val="0"/>
              </a:spcBef>
              <a:defRPr/>
            </a:pPr>
            <a:endParaRPr lang="da-DK" sz="1800">
              <a:solidFill>
                <a:srgbClr val="3A435A"/>
              </a:solidFill>
              <a:latin typeface="Calibri Light"/>
              <a:ea typeface="Calibri Light"/>
              <a:cs typeface="Times New Roman" panose="02020603050405020304" pitchFamily="18" charset="0"/>
            </a:endParaRPr>
          </a:p>
          <a:p>
            <a:pPr marL="742950" lvl="1">
              <a:lnSpc>
                <a:spcPct val="100000"/>
              </a:lnSpc>
              <a:spcBef>
                <a:spcPts val="0"/>
              </a:spcBef>
              <a:defRPr/>
            </a:pPr>
            <a:r>
              <a:rPr lang="da-DK" sz="1800">
                <a:solidFill>
                  <a:srgbClr val="3A435A"/>
                </a:solidFill>
                <a:latin typeface="Calibri Light"/>
                <a:ea typeface="Calibri Light"/>
                <a:cs typeface="Times New Roman"/>
              </a:rPr>
              <a:t>Børn og unge trives fysisk og mentalt</a:t>
            </a:r>
          </a:p>
          <a:p>
            <a:pPr marL="742950" lvl="1">
              <a:lnSpc>
                <a:spcPct val="100000"/>
              </a:lnSpc>
              <a:spcBef>
                <a:spcPts val="0"/>
              </a:spcBef>
              <a:defRPr/>
            </a:pPr>
            <a:endParaRPr lang="da-DK" sz="1800">
              <a:solidFill>
                <a:srgbClr val="3A435A"/>
              </a:solidFill>
              <a:latin typeface="Calibri Light"/>
              <a:ea typeface="Calibri Light"/>
              <a:cs typeface="Times New Roman" panose="02020603050405020304" pitchFamily="18" charset="0"/>
            </a:endParaRPr>
          </a:p>
          <a:p>
            <a:pPr marL="742950" lvl="1">
              <a:lnSpc>
                <a:spcPct val="100000"/>
              </a:lnSpc>
              <a:spcBef>
                <a:spcPts val="0"/>
              </a:spcBef>
              <a:defRPr/>
            </a:pPr>
            <a:endParaRPr lang="da-DK" sz="1800">
              <a:solidFill>
                <a:srgbClr val="3A435A"/>
              </a:solidFill>
              <a:latin typeface="Calibri Light"/>
              <a:ea typeface="Calibri Light"/>
              <a:cs typeface="Times New Roman" panose="02020603050405020304" pitchFamily="18" charset="0"/>
            </a:endParaRPr>
          </a:p>
          <a:p>
            <a:pPr marL="742950" lvl="1">
              <a:lnSpc>
                <a:spcPct val="100000"/>
              </a:lnSpc>
              <a:spcBef>
                <a:spcPts val="0"/>
              </a:spcBef>
              <a:defRPr/>
            </a:pPr>
            <a:r>
              <a:rPr lang="da-DK" sz="1800">
                <a:solidFill>
                  <a:srgbClr val="3A435A"/>
                </a:solidFill>
                <a:latin typeface="Calibri Light"/>
                <a:ea typeface="Calibri Light"/>
                <a:cs typeface="Times New Roman"/>
              </a:rPr>
              <a:t>Børn og unge lytter til hinanden</a:t>
            </a:r>
          </a:p>
          <a:p>
            <a:pPr marL="742950" lvl="1">
              <a:lnSpc>
                <a:spcPct val="100000"/>
              </a:lnSpc>
              <a:spcBef>
                <a:spcPts val="0"/>
              </a:spcBef>
              <a:defRPr/>
            </a:pPr>
            <a:endParaRPr lang="da-DK" sz="1800">
              <a:solidFill>
                <a:srgbClr val="3A435A"/>
              </a:solidFill>
              <a:latin typeface="Calibri Light"/>
              <a:ea typeface="Calibri Light"/>
              <a:cs typeface="Times New Roman" panose="02020603050405020304" pitchFamily="18" charset="0"/>
            </a:endParaRPr>
          </a:p>
          <a:p>
            <a:pPr marL="742950" lvl="1">
              <a:lnSpc>
                <a:spcPct val="100000"/>
              </a:lnSpc>
              <a:spcBef>
                <a:spcPts val="0"/>
              </a:spcBef>
              <a:defRPr/>
            </a:pPr>
            <a:endParaRPr lang="da-DK" sz="1800">
              <a:solidFill>
                <a:srgbClr val="3A435A"/>
              </a:solidFill>
              <a:latin typeface="Calibri Light"/>
              <a:ea typeface="Calibri Light"/>
              <a:cs typeface="Times New Roman" panose="02020603050405020304" pitchFamily="18" charset="0"/>
            </a:endParaRPr>
          </a:p>
          <a:p>
            <a:pPr marL="742950" lvl="1">
              <a:lnSpc>
                <a:spcPct val="100000"/>
              </a:lnSpc>
              <a:spcBef>
                <a:spcPts val="0"/>
              </a:spcBef>
              <a:defRPr/>
            </a:pPr>
            <a:r>
              <a:rPr lang="da-DK" sz="1800">
                <a:solidFill>
                  <a:srgbClr val="3A435A"/>
                </a:solidFill>
                <a:latin typeface="Calibri Light"/>
                <a:ea typeface="Calibri Light"/>
                <a:cs typeface="Times New Roman"/>
              </a:rPr>
              <a:t>Alle bør og unge har mindst en voksen, de kan gå til</a:t>
            </a:r>
            <a:endParaRPr lang="da-DK" sz="1800" b="1">
              <a:solidFill>
                <a:srgbClr val="3A435A"/>
              </a:solidFill>
              <a:latin typeface="Calibri Light"/>
              <a:ea typeface="Calibri Light"/>
              <a:cs typeface="Calibri Light"/>
            </a:endParaRPr>
          </a:p>
        </p:txBody>
      </p:sp>
      <p:sp>
        <p:nvSpPr>
          <p:cNvPr id="9" name="Tekstfelt 8">
            <a:extLst>
              <a:ext uri="{FF2B5EF4-FFF2-40B4-BE49-F238E27FC236}">
                <a16:creationId xmlns:a16="http://schemas.microsoft.com/office/drawing/2014/main" id="{3025DEF2-B777-DAE8-687F-8BD0A36C3260}"/>
              </a:ext>
            </a:extLst>
          </p:cNvPr>
          <p:cNvSpPr txBox="1"/>
          <p:nvPr/>
        </p:nvSpPr>
        <p:spPr>
          <a:xfrm>
            <a:off x="1659341" y="1101306"/>
            <a:ext cx="8835787" cy="372651"/>
          </a:xfrm>
          <a:prstGeom prst="rect">
            <a:avLst/>
          </a:prstGeom>
          <a:noFill/>
        </p:spPr>
        <p:txBody>
          <a:bodyPr wrap="square">
            <a:spAutoFit/>
          </a:bodyPr>
          <a:lstStyle/>
          <a:p>
            <a:pPr marL="742950" lvl="1">
              <a:lnSpc>
                <a:spcPct val="100000"/>
              </a:lnSpc>
              <a:spcBef>
                <a:spcPts val="0"/>
              </a:spcBef>
              <a:defRPr/>
            </a:pPr>
            <a:r>
              <a:rPr lang="da-DK" sz="1800" b="1">
                <a:solidFill>
                  <a:srgbClr val="3A435A"/>
                </a:solidFill>
                <a:latin typeface="Calibri Light"/>
                <a:ea typeface="Calibri Light"/>
                <a:cs typeface="Times New Roman"/>
              </a:rPr>
              <a:t>Pejlemærker                                                                              Eksempler på tegn</a:t>
            </a:r>
            <a:endParaRPr lang="da-DK" sz="1800" b="1">
              <a:solidFill>
                <a:srgbClr val="3A435A"/>
              </a:solidFill>
              <a:latin typeface="Calibri Light"/>
              <a:ea typeface="Calibri Light"/>
              <a:cs typeface="Calibri Light"/>
            </a:endParaRPr>
          </a:p>
        </p:txBody>
      </p:sp>
      <p:cxnSp>
        <p:nvCxnSpPr>
          <p:cNvPr id="11" name="Lige forbindelse 10">
            <a:extLst>
              <a:ext uri="{FF2B5EF4-FFF2-40B4-BE49-F238E27FC236}">
                <a16:creationId xmlns:a16="http://schemas.microsoft.com/office/drawing/2014/main" id="{B480E59E-C17D-3F71-FB47-B6E047FB8E17}"/>
              </a:ext>
            </a:extLst>
          </p:cNvPr>
          <p:cNvCxnSpPr>
            <a:cxnSpLocks/>
          </p:cNvCxnSpPr>
          <p:nvPr/>
        </p:nvCxnSpPr>
        <p:spPr>
          <a:xfrm>
            <a:off x="1155669" y="2228353"/>
            <a:ext cx="96501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Lige forbindelse 12">
            <a:extLst>
              <a:ext uri="{FF2B5EF4-FFF2-40B4-BE49-F238E27FC236}">
                <a16:creationId xmlns:a16="http://schemas.microsoft.com/office/drawing/2014/main" id="{0B7333E9-04E0-CD95-71A7-CA5C388CFF47}"/>
              </a:ext>
            </a:extLst>
          </p:cNvPr>
          <p:cNvCxnSpPr>
            <a:cxnSpLocks/>
          </p:cNvCxnSpPr>
          <p:nvPr/>
        </p:nvCxnSpPr>
        <p:spPr>
          <a:xfrm>
            <a:off x="1155669" y="3096370"/>
            <a:ext cx="96501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Lige forbindelse 13">
            <a:extLst>
              <a:ext uri="{FF2B5EF4-FFF2-40B4-BE49-F238E27FC236}">
                <a16:creationId xmlns:a16="http://schemas.microsoft.com/office/drawing/2014/main" id="{7F6C853E-A302-C77E-6F7A-D9DD4470B6C1}"/>
              </a:ext>
            </a:extLst>
          </p:cNvPr>
          <p:cNvCxnSpPr>
            <a:cxnSpLocks/>
          </p:cNvCxnSpPr>
          <p:nvPr/>
        </p:nvCxnSpPr>
        <p:spPr>
          <a:xfrm>
            <a:off x="1155669" y="3924632"/>
            <a:ext cx="96501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Lige forbindelse 14">
            <a:extLst>
              <a:ext uri="{FF2B5EF4-FFF2-40B4-BE49-F238E27FC236}">
                <a16:creationId xmlns:a16="http://schemas.microsoft.com/office/drawing/2014/main" id="{6FF0235D-FAE3-1491-0847-29A38A83E7A5}"/>
              </a:ext>
            </a:extLst>
          </p:cNvPr>
          <p:cNvCxnSpPr>
            <a:cxnSpLocks/>
          </p:cNvCxnSpPr>
          <p:nvPr/>
        </p:nvCxnSpPr>
        <p:spPr>
          <a:xfrm>
            <a:off x="1155669" y="4752892"/>
            <a:ext cx="96501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Lige forbindelse 15">
            <a:extLst>
              <a:ext uri="{FF2B5EF4-FFF2-40B4-BE49-F238E27FC236}">
                <a16:creationId xmlns:a16="http://schemas.microsoft.com/office/drawing/2014/main" id="{563E6898-556E-8A85-94CF-EC700475D71E}"/>
              </a:ext>
            </a:extLst>
          </p:cNvPr>
          <p:cNvCxnSpPr>
            <a:cxnSpLocks/>
          </p:cNvCxnSpPr>
          <p:nvPr/>
        </p:nvCxnSpPr>
        <p:spPr>
          <a:xfrm>
            <a:off x="1155669" y="5584019"/>
            <a:ext cx="96501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Lige forbindelse 16">
            <a:extLst>
              <a:ext uri="{FF2B5EF4-FFF2-40B4-BE49-F238E27FC236}">
                <a16:creationId xmlns:a16="http://schemas.microsoft.com/office/drawing/2014/main" id="{D11B58E0-FB7E-E205-805C-5BD819D998B4}"/>
              </a:ext>
            </a:extLst>
          </p:cNvPr>
          <p:cNvCxnSpPr>
            <a:cxnSpLocks/>
          </p:cNvCxnSpPr>
          <p:nvPr/>
        </p:nvCxnSpPr>
        <p:spPr>
          <a:xfrm>
            <a:off x="1155669" y="6417612"/>
            <a:ext cx="965015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105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94C10C7-D998-630D-CEA8-F674B6C17354}"/>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1350B65A-5531-A693-8B40-B604372742F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73" y="428"/>
            <a:ext cx="12189253" cy="6857141"/>
          </a:xfrm>
          <a:prstGeom prst="rect">
            <a:avLst/>
          </a:prstGeom>
        </p:spPr>
      </p:pic>
    </p:spTree>
    <p:extLst>
      <p:ext uri="{BB962C8B-B14F-4D97-AF65-F5344CB8AC3E}">
        <p14:creationId xmlns:p14="http://schemas.microsoft.com/office/powerpoint/2010/main" val="464917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93860D6A-F85A-AFA0-A572-948ECB6278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74" y="428"/>
            <a:ext cx="12189252" cy="6857140"/>
          </a:xfrm>
          <a:prstGeom prst="rect">
            <a:avLst/>
          </a:prstGeom>
        </p:spPr>
      </p:pic>
    </p:spTree>
    <p:extLst>
      <p:ext uri="{BB962C8B-B14F-4D97-AF65-F5344CB8AC3E}">
        <p14:creationId xmlns:p14="http://schemas.microsoft.com/office/powerpoint/2010/main" val="3732196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93860D6A-F85A-AFA0-A572-948ECB6278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74" y="428"/>
            <a:ext cx="12189252" cy="6857140"/>
          </a:xfrm>
          <a:prstGeom prst="rect">
            <a:avLst/>
          </a:prstGeom>
        </p:spPr>
      </p:pic>
    </p:spTree>
    <p:extLst>
      <p:ext uri="{BB962C8B-B14F-4D97-AF65-F5344CB8AC3E}">
        <p14:creationId xmlns:p14="http://schemas.microsoft.com/office/powerpoint/2010/main" val="524947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93860D6A-F85A-AFA0-A572-948ECB6278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75" y="428"/>
            <a:ext cx="12189250" cy="6857139"/>
          </a:xfrm>
          <a:prstGeom prst="rect">
            <a:avLst/>
          </a:prstGeom>
        </p:spPr>
      </p:pic>
    </p:spTree>
    <p:extLst>
      <p:ext uri="{BB962C8B-B14F-4D97-AF65-F5344CB8AC3E}">
        <p14:creationId xmlns:p14="http://schemas.microsoft.com/office/powerpoint/2010/main" val="4257079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93860D6A-F85A-AFA0-A572-948ECB6278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74" y="428"/>
            <a:ext cx="12189250" cy="6857139"/>
          </a:xfrm>
          <a:prstGeom prst="rect">
            <a:avLst/>
          </a:prstGeom>
        </p:spPr>
      </p:pic>
    </p:spTree>
    <p:extLst>
      <p:ext uri="{BB962C8B-B14F-4D97-AF65-F5344CB8AC3E}">
        <p14:creationId xmlns:p14="http://schemas.microsoft.com/office/powerpoint/2010/main" val="4100776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93860D6A-F85A-AFA0-A572-948ECB6278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75" y="428"/>
            <a:ext cx="12189248" cy="6857138"/>
          </a:xfrm>
          <a:prstGeom prst="rect">
            <a:avLst/>
          </a:prstGeom>
        </p:spPr>
      </p:pic>
    </p:spTree>
    <p:extLst>
      <p:ext uri="{BB962C8B-B14F-4D97-AF65-F5344CB8AC3E}">
        <p14:creationId xmlns:p14="http://schemas.microsoft.com/office/powerpoint/2010/main" val="2735215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93860D6A-F85A-AFA0-A572-948ECB6278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75" y="428"/>
            <a:ext cx="12189248" cy="6857138"/>
          </a:xfrm>
          <a:prstGeom prst="rect">
            <a:avLst/>
          </a:prstGeom>
        </p:spPr>
      </p:pic>
    </p:spTree>
    <p:extLst>
      <p:ext uri="{BB962C8B-B14F-4D97-AF65-F5344CB8AC3E}">
        <p14:creationId xmlns:p14="http://schemas.microsoft.com/office/powerpoint/2010/main" val="2914008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F1A574CC-CE35-92FB-E5AB-1F007DE915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429"/>
            <a:ext cx="12191998" cy="6857141"/>
          </a:xfrm>
          <a:prstGeom prst="rect">
            <a:avLst/>
          </a:prstGeom>
        </p:spPr>
      </p:pic>
      <p:sp>
        <p:nvSpPr>
          <p:cNvPr id="2" name="Titel 1">
            <a:extLst>
              <a:ext uri="{FF2B5EF4-FFF2-40B4-BE49-F238E27FC236}">
                <a16:creationId xmlns:a16="http://schemas.microsoft.com/office/drawing/2014/main" id="{0ACE0B98-BEA9-4DF3-A0F3-6C4402A20058}"/>
              </a:ext>
            </a:extLst>
          </p:cNvPr>
          <p:cNvSpPr>
            <a:spLocks noGrp="1"/>
          </p:cNvSpPr>
          <p:nvPr>
            <p:ph type="title"/>
          </p:nvPr>
        </p:nvSpPr>
        <p:spPr>
          <a:xfrm>
            <a:off x="775529" y="600984"/>
            <a:ext cx="7755467" cy="1325563"/>
          </a:xfrm>
        </p:spPr>
        <p:txBody>
          <a:bodyPr>
            <a:normAutofit/>
          </a:bodyPr>
          <a:lstStyle/>
          <a:p>
            <a:r>
              <a:rPr lang="da-DK" b="1" i="1">
                <a:solidFill>
                  <a:srgbClr val="434E69"/>
                </a:solidFill>
                <a:latin typeface="+mn-lt"/>
                <a:ea typeface="Calibri Light"/>
                <a:cs typeface="Calibri Light"/>
              </a:rPr>
              <a:t> </a:t>
            </a:r>
            <a:r>
              <a:rPr lang="da-DK" b="1">
                <a:solidFill>
                  <a:srgbClr val="434E69"/>
                </a:solidFill>
                <a:latin typeface="+mn-lt"/>
                <a:ea typeface="Calibri Light"/>
                <a:cs typeface="Calibri Light"/>
              </a:rPr>
              <a:t>INTRODUKTION TIL LEDERE</a:t>
            </a:r>
            <a:endParaRPr lang="da-DK" b="1">
              <a:solidFill>
                <a:srgbClr val="434E69"/>
              </a:solidFill>
              <a:latin typeface="+mn-lt"/>
            </a:endParaRPr>
          </a:p>
        </p:txBody>
      </p:sp>
      <p:sp>
        <p:nvSpPr>
          <p:cNvPr id="3" name="Pladsholder til indhold 2">
            <a:extLst>
              <a:ext uri="{FF2B5EF4-FFF2-40B4-BE49-F238E27FC236}">
                <a16:creationId xmlns:a16="http://schemas.microsoft.com/office/drawing/2014/main" id="{FFF2F97A-F9C9-EB4E-6FF6-728EF93B3565}"/>
              </a:ext>
            </a:extLst>
          </p:cNvPr>
          <p:cNvSpPr>
            <a:spLocks noGrp="1"/>
          </p:cNvSpPr>
          <p:nvPr>
            <p:ph idx="1"/>
          </p:nvPr>
        </p:nvSpPr>
        <p:spPr>
          <a:xfrm>
            <a:off x="859811" y="1748397"/>
            <a:ext cx="2442949" cy="3285699"/>
          </a:xfrm>
        </p:spPr>
        <p:txBody>
          <a:bodyPr vert="horz" lIns="91440" tIns="45720" rIns="91440" bIns="45720" rtlCol="0" anchor="t">
            <a:noAutofit/>
          </a:bodyPr>
          <a:lstStyle/>
          <a:p>
            <a:pPr marL="0" indent="0">
              <a:lnSpc>
                <a:spcPts val="2100"/>
              </a:lnSpc>
              <a:buNone/>
            </a:pPr>
            <a:r>
              <a:rPr lang="da-DK" sz="1600">
                <a:solidFill>
                  <a:srgbClr val="434E69"/>
                </a:solidFill>
                <a:ea typeface="Calibri"/>
                <a:cs typeface="Calibri"/>
              </a:rPr>
              <a:t>Børne- og ungepolitikken blev vedtaget af et enigt byråd d. 11. oktober 2023. </a:t>
            </a:r>
            <a:br>
              <a:rPr lang="da-DK" sz="1600">
                <a:solidFill>
                  <a:srgbClr val="434E69"/>
                </a:solidFill>
                <a:ea typeface="Calibri"/>
                <a:cs typeface="Calibri"/>
              </a:rPr>
            </a:br>
            <a:r>
              <a:rPr lang="da-DK" sz="1600">
                <a:solidFill>
                  <a:srgbClr val="434E69"/>
                </a:solidFill>
                <a:ea typeface="Calibri"/>
                <a:cs typeface="Calibri"/>
              </a:rPr>
              <a:t>Den bygger på børne- og ungepolitikken fra 2015, på viden og praksis, der er kommet til siden samt stemmer fra børn, unge, samarbejdspartnere og medarbejdere. </a:t>
            </a:r>
            <a:endParaRPr lang="da-DK" sz="1600" i="1">
              <a:solidFill>
                <a:srgbClr val="434E69"/>
              </a:solidFill>
              <a:ea typeface="Calibri"/>
              <a:cs typeface="Calibri"/>
            </a:endParaRPr>
          </a:p>
        </p:txBody>
      </p:sp>
      <p:sp>
        <p:nvSpPr>
          <p:cNvPr id="7" name="Tekstfelt 6">
            <a:extLst>
              <a:ext uri="{FF2B5EF4-FFF2-40B4-BE49-F238E27FC236}">
                <a16:creationId xmlns:a16="http://schemas.microsoft.com/office/drawing/2014/main" id="{E42A0710-1968-8293-2739-044CFB18E227}"/>
              </a:ext>
            </a:extLst>
          </p:cNvPr>
          <p:cNvSpPr txBox="1"/>
          <p:nvPr/>
        </p:nvSpPr>
        <p:spPr>
          <a:xfrm>
            <a:off x="3411944" y="1764132"/>
            <a:ext cx="7230910" cy="3123932"/>
          </a:xfrm>
          <a:prstGeom prst="rect">
            <a:avLst/>
          </a:prstGeom>
          <a:noFill/>
        </p:spPr>
        <p:txBody>
          <a:bodyPr wrap="square">
            <a:spAutoFit/>
          </a:bodyPr>
          <a:lstStyle/>
          <a:p>
            <a:pPr marL="0" indent="0">
              <a:lnSpc>
                <a:spcPct val="100000"/>
              </a:lnSpc>
              <a:spcAft>
                <a:spcPts val="600"/>
              </a:spcAft>
              <a:buNone/>
            </a:pPr>
            <a:r>
              <a:rPr lang="da-DK" sz="1600" b="1">
                <a:solidFill>
                  <a:srgbClr val="434E69"/>
                </a:solidFill>
                <a:ea typeface="Calibri"/>
                <a:cs typeface="Calibri"/>
              </a:rPr>
              <a:t>Skab kendskab til vores fælles fundament</a:t>
            </a:r>
          </a:p>
          <a:p>
            <a:pPr marL="285750" indent="-285750">
              <a:lnSpc>
                <a:spcPct val="100000"/>
              </a:lnSpc>
              <a:buFont typeface="Arial" panose="020B0604020202020204" pitchFamily="34" charset="0"/>
              <a:buChar char="•"/>
            </a:pPr>
            <a:r>
              <a:rPr lang="da-DK" sz="1600">
                <a:solidFill>
                  <a:srgbClr val="434E69"/>
                </a:solidFill>
                <a:ea typeface="Calibri"/>
                <a:cs typeface="Calibri"/>
              </a:rPr>
              <a:t>Børne- og ungepolitikken sætter retning for vores arbejde for og med børn og unge. Derfor skal alle medarbejdere i Børn og Unge kende til børne- og ungepolitikken. </a:t>
            </a:r>
          </a:p>
          <a:p>
            <a:pPr marL="285750" indent="-285750">
              <a:lnSpc>
                <a:spcPct val="100000"/>
              </a:lnSpc>
              <a:buFont typeface="Arial" panose="020B0604020202020204" pitchFamily="34" charset="0"/>
              <a:buChar char="•"/>
            </a:pPr>
            <a:r>
              <a:rPr lang="da-DK" sz="1600">
                <a:solidFill>
                  <a:srgbClr val="434E69"/>
                </a:solidFill>
                <a:ea typeface="Calibri"/>
                <a:cs typeface="Calibri"/>
              </a:rPr>
              <a:t>Disse slides er en kort præsentation af børne- og ungepolitikken, som vi håber, du vil bruge nu og præsentere for dine medarbejdere – så vi alle har samme afsæt, når medarbejderne møder den fornyede børne- og ungepolitik. </a:t>
            </a:r>
          </a:p>
          <a:p>
            <a:pPr marL="285750" indent="-285750">
              <a:lnSpc>
                <a:spcPct val="100000"/>
              </a:lnSpc>
              <a:buFont typeface="Arial" panose="020B0604020202020204" pitchFamily="34" charset="0"/>
              <a:buChar char="•"/>
            </a:pPr>
            <a:r>
              <a:rPr lang="da-DK" sz="1600">
                <a:solidFill>
                  <a:srgbClr val="434E69"/>
                </a:solidFill>
                <a:ea typeface="Calibri"/>
                <a:cs typeface="Calibri"/>
              </a:rPr>
              <a:t>Brug slides på personalemøder eller andre anledninger. </a:t>
            </a:r>
            <a:br>
              <a:rPr lang="da-DK" sz="1600">
                <a:solidFill>
                  <a:srgbClr val="434E69"/>
                </a:solidFill>
                <a:ea typeface="Calibri"/>
                <a:cs typeface="Calibri"/>
              </a:rPr>
            </a:br>
            <a:r>
              <a:rPr lang="da-DK" sz="1600">
                <a:solidFill>
                  <a:srgbClr val="434E69"/>
                </a:solidFill>
                <a:ea typeface="Calibri"/>
                <a:cs typeface="Calibri"/>
              </a:rPr>
              <a:t>Bemærk at præsentationen indeholder noter, som du kan bruge i præsentationen. </a:t>
            </a:r>
          </a:p>
          <a:p>
            <a:pPr marL="285750" indent="-285750">
              <a:lnSpc>
                <a:spcPct val="100000"/>
              </a:lnSpc>
              <a:buFont typeface="Arial" panose="020B0604020202020204" pitchFamily="34" charset="0"/>
              <a:buChar char="•"/>
            </a:pPr>
            <a:r>
              <a:rPr lang="da-DK" sz="1600">
                <a:solidFill>
                  <a:srgbClr val="434E69"/>
                </a:solidFill>
                <a:ea typeface="Calibri"/>
                <a:cs typeface="Calibri"/>
              </a:rPr>
              <a:t>Primo 2024 får alle afdelinger et dialogværktøj, som I kan bruge som </a:t>
            </a:r>
            <a:br>
              <a:rPr lang="da-DK" sz="1600">
                <a:solidFill>
                  <a:srgbClr val="434E69"/>
                </a:solidFill>
                <a:ea typeface="Calibri"/>
                <a:cs typeface="Calibri"/>
              </a:rPr>
            </a:br>
            <a:r>
              <a:rPr lang="da-DK" sz="1600">
                <a:solidFill>
                  <a:srgbClr val="434E69"/>
                </a:solidFill>
                <a:ea typeface="Calibri"/>
                <a:cs typeface="Calibri"/>
              </a:rPr>
              <a:t>inspiration til at omsætte politikken til lokal praksis.</a:t>
            </a:r>
          </a:p>
        </p:txBody>
      </p:sp>
    </p:spTree>
    <p:extLst>
      <p:ext uri="{BB962C8B-B14F-4D97-AF65-F5344CB8AC3E}">
        <p14:creationId xmlns:p14="http://schemas.microsoft.com/office/powerpoint/2010/main" val="185692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ECEC"/>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816ABD12-3C4F-285B-4434-401905F4BC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642"/>
            <a:ext cx="12192000" cy="6857358"/>
          </a:xfrm>
          <a:prstGeom prst="rect">
            <a:avLst/>
          </a:prstGeom>
        </p:spPr>
      </p:pic>
      <p:sp>
        <p:nvSpPr>
          <p:cNvPr id="13" name="Titel 1">
            <a:extLst>
              <a:ext uri="{FF2B5EF4-FFF2-40B4-BE49-F238E27FC236}">
                <a16:creationId xmlns:a16="http://schemas.microsoft.com/office/drawing/2014/main" id="{50AC5DB0-EF22-0439-270F-9DAB700A7473}"/>
              </a:ext>
            </a:extLst>
          </p:cNvPr>
          <p:cNvSpPr>
            <a:spLocks noGrp="1"/>
          </p:cNvSpPr>
          <p:nvPr/>
        </p:nvSpPr>
        <p:spPr>
          <a:xfrm>
            <a:off x="637273" y="181103"/>
            <a:ext cx="6142834" cy="1952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600" b="1">
                <a:solidFill>
                  <a:srgbClr val="434E69"/>
                </a:solidFill>
                <a:latin typeface="+mn-lt"/>
                <a:ea typeface="Calibri Light"/>
                <a:cs typeface="Calibri Light"/>
              </a:rPr>
              <a:t>ALLE BØRN OG UNGE SKAL HAVE ET GODT BØRNELIV</a:t>
            </a:r>
            <a:endParaRPr lang="da-DK" sz="3600" b="1" i="1">
              <a:solidFill>
                <a:srgbClr val="434E69"/>
              </a:solidFill>
              <a:latin typeface="+mn-lt"/>
            </a:endParaRPr>
          </a:p>
        </p:txBody>
      </p:sp>
      <p:sp>
        <p:nvSpPr>
          <p:cNvPr id="14" name="Pladsholder til indhold 2">
            <a:extLst>
              <a:ext uri="{FF2B5EF4-FFF2-40B4-BE49-F238E27FC236}">
                <a16:creationId xmlns:a16="http://schemas.microsoft.com/office/drawing/2014/main" id="{2D5A19C8-A87C-891B-7CAD-0DBE4CD3FFB1}"/>
              </a:ext>
            </a:extLst>
          </p:cNvPr>
          <p:cNvSpPr>
            <a:spLocks noGrp="1"/>
          </p:cNvSpPr>
          <p:nvPr/>
        </p:nvSpPr>
        <p:spPr>
          <a:xfrm>
            <a:off x="637273" y="1787263"/>
            <a:ext cx="8891738" cy="368865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300"/>
              </a:lnSpc>
              <a:spcBef>
                <a:spcPts val="0"/>
              </a:spcBef>
              <a:spcAft>
                <a:spcPts val="1200"/>
              </a:spcAft>
              <a:buClrTx/>
              <a:buSzTx/>
              <a:buFontTx/>
              <a:buNone/>
              <a:tabLst/>
              <a:defRPr/>
            </a:pPr>
            <a:r>
              <a:rPr lang="da-DK" sz="2000" kern="100">
                <a:solidFill>
                  <a:srgbClr val="434E69"/>
                </a:solidFill>
                <a:ea typeface="Calibri" panose="020F0502020204030204" pitchFamily="34" charset="0"/>
                <a:cs typeface="Times New Roman" panose="02020603050405020304" pitchFamily="18" charset="0"/>
              </a:rPr>
              <a:t>Børn og unge</a:t>
            </a:r>
            <a:r>
              <a:rPr lang="da-DK" sz="2000" kern="100">
                <a:solidFill>
                  <a:srgbClr val="434E69"/>
                </a:solidFill>
                <a:effectLst/>
                <a:ea typeface="Calibri" panose="020F0502020204030204" pitchFamily="34" charset="0"/>
                <a:cs typeface="Times New Roman" panose="02020603050405020304" pitchFamily="18" charset="0"/>
              </a:rPr>
              <a:t> har forskellige behov, evner, interesser og drømme. </a:t>
            </a:r>
          </a:p>
          <a:p>
            <a:pPr marL="0" marR="0" lvl="0" indent="0" algn="l" defTabSz="914400" rtl="0" eaLnBrk="1" fontAlgn="auto" latinLnBrk="0" hangingPunct="1">
              <a:lnSpc>
                <a:spcPts val="2300"/>
              </a:lnSpc>
              <a:spcBef>
                <a:spcPts val="0"/>
              </a:spcBef>
              <a:spcAft>
                <a:spcPts val="1200"/>
              </a:spcAft>
              <a:buClrTx/>
              <a:buSzTx/>
              <a:buFontTx/>
              <a:buNone/>
              <a:tabLst/>
              <a:defRPr/>
            </a:pPr>
            <a:r>
              <a:rPr lang="da-DK" sz="2000" kern="100">
                <a:solidFill>
                  <a:srgbClr val="434E69"/>
                </a:solidFill>
                <a:effectLst/>
                <a:ea typeface="Calibri" panose="020F0502020204030204" pitchFamily="34" charset="0"/>
                <a:cs typeface="Times New Roman" panose="02020603050405020304" pitchFamily="18" charset="0"/>
              </a:rPr>
              <a:t>Fælles for dem er, at de har brug for voksne omkring sig, </a:t>
            </a:r>
            <a:br>
              <a:rPr lang="da-DK" sz="2000" kern="100">
                <a:solidFill>
                  <a:srgbClr val="434E69"/>
                </a:solidFill>
                <a:effectLst/>
                <a:ea typeface="Calibri" panose="020F0502020204030204" pitchFamily="34" charset="0"/>
                <a:cs typeface="Times New Roman" panose="02020603050405020304" pitchFamily="18" charset="0"/>
              </a:rPr>
            </a:br>
            <a:r>
              <a:rPr lang="da-DK" sz="2000" kern="100">
                <a:solidFill>
                  <a:srgbClr val="434E69"/>
                </a:solidFill>
                <a:effectLst/>
                <a:ea typeface="Calibri" panose="020F0502020204030204" pitchFamily="34" charset="0"/>
                <a:cs typeface="Times New Roman" panose="02020603050405020304" pitchFamily="18" charset="0"/>
              </a:rPr>
              <a:t>der hjælper med at skabe rammerne for det </a:t>
            </a:r>
            <a:br>
              <a:rPr lang="da-DK" sz="2000" kern="100">
                <a:solidFill>
                  <a:srgbClr val="434E69"/>
                </a:solidFill>
                <a:effectLst/>
                <a:ea typeface="Calibri" panose="020F0502020204030204" pitchFamily="34" charset="0"/>
                <a:cs typeface="Times New Roman" panose="02020603050405020304" pitchFamily="18" charset="0"/>
              </a:rPr>
            </a:br>
            <a:r>
              <a:rPr lang="da-DK" sz="2000" kern="100">
                <a:solidFill>
                  <a:srgbClr val="434E69"/>
                </a:solidFill>
                <a:effectLst/>
                <a:ea typeface="Calibri" panose="020F0502020204030204" pitchFamily="34" charset="0"/>
                <a:cs typeface="Times New Roman" panose="02020603050405020304" pitchFamily="18" charset="0"/>
              </a:rPr>
              <a:t>gode børne og ungeliv. </a:t>
            </a:r>
          </a:p>
          <a:p>
            <a:pPr marL="0" indent="0">
              <a:lnSpc>
                <a:spcPts val="2300"/>
              </a:lnSpc>
              <a:spcBef>
                <a:spcPts val="0"/>
              </a:spcBef>
              <a:spcAft>
                <a:spcPts val="1200"/>
              </a:spcAft>
              <a:buNone/>
              <a:defRPr/>
            </a:pPr>
            <a:r>
              <a:rPr lang="da-DK" sz="2000">
                <a:solidFill>
                  <a:srgbClr val="434E69"/>
                </a:solidFill>
              </a:rPr>
              <a:t>Børne- og ungepolitikken sætter rammerne for </a:t>
            </a:r>
            <a:br>
              <a:rPr lang="da-DK" sz="2000">
                <a:solidFill>
                  <a:srgbClr val="434E69"/>
                </a:solidFill>
              </a:rPr>
            </a:br>
            <a:r>
              <a:rPr lang="da-DK" sz="2000">
                <a:solidFill>
                  <a:srgbClr val="434E69"/>
                </a:solidFill>
              </a:rPr>
              <a:t>vores arbejde for og med børn og unge.</a:t>
            </a:r>
          </a:p>
          <a:p>
            <a:pPr marL="0" marR="0" lvl="0" indent="0" algn="l" defTabSz="914400" rtl="0" eaLnBrk="1" fontAlgn="auto" latinLnBrk="0" hangingPunct="1">
              <a:lnSpc>
                <a:spcPct val="114000"/>
              </a:lnSpc>
              <a:spcBef>
                <a:spcPts val="0"/>
              </a:spcBef>
              <a:spcAft>
                <a:spcPts val="1200"/>
              </a:spcAft>
              <a:buClrTx/>
              <a:buSzTx/>
              <a:buFontTx/>
              <a:buNone/>
              <a:tabLst/>
              <a:defRPr/>
            </a:pPr>
            <a:endParaRPr lang="da-DK" sz="2400" kern="100">
              <a:solidFill>
                <a:srgbClr val="434E69"/>
              </a:solidFill>
              <a:effectLst/>
              <a:latin typeface="ScalaSansOT-Bold" panose="020B0804020101020102"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4000"/>
              </a:lnSpc>
              <a:spcBef>
                <a:spcPts val="0"/>
              </a:spcBef>
              <a:spcAft>
                <a:spcPts val="1200"/>
              </a:spcAft>
              <a:buClrTx/>
              <a:buSzTx/>
              <a:buFontTx/>
              <a:buNone/>
              <a:tabLst/>
              <a:defRPr/>
            </a:pPr>
            <a:endParaRPr lang="da-DK" sz="2400" kern="100">
              <a:solidFill>
                <a:srgbClr val="434E69"/>
              </a:solidFill>
              <a:effectLst/>
              <a:latin typeface="ScalaSansOT-Bold" panose="020B0804020101020102"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4000"/>
              </a:lnSpc>
              <a:spcBef>
                <a:spcPts val="0"/>
              </a:spcBef>
              <a:spcAft>
                <a:spcPts val="1200"/>
              </a:spcAft>
              <a:buClrTx/>
              <a:buSzTx/>
              <a:buFontTx/>
              <a:buNone/>
              <a:tabLst/>
              <a:defRPr/>
            </a:pPr>
            <a:endParaRPr lang="da-DK" sz="2400" kern="100">
              <a:solidFill>
                <a:srgbClr val="434E69"/>
              </a:solidFill>
              <a:effectLst/>
              <a:latin typeface="ScalaSansOT-Bold" panose="020B0804020101020102" pitchFamily="34" charset="0"/>
              <a:ea typeface="Calibri" panose="020F0502020204030204" pitchFamily="34" charset="0"/>
              <a:cs typeface="Times New Roman" panose="02020603050405020304" pitchFamily="18" charset="0"/>
            </a:endParaRPr>
          </a:p>
          <a:p>
            <a:pPr marL="0" indent="0">
              <a:spcAft>
                <a:spcPts val="1200"/>
              </a:spcAft>
              <a:buNone/>
            </a:pPr>
            <a:endParaRPr lang="da-DK" sz="2400">
              <a:solidFill>
                <a:srgbClr val="434E69"/>
              </a:solidFill>
              <a:latin typeface="ScalaSansOT-Bold" panose="020B0804020101020102" pitchFamily="34" charset="0"/>
              <a:ea typeface="Calibri"/>
              <a:cs typeface="Calibri"/>
            </a:endParaRPr>
          </a:p>
        </p:txBody>
      </p:sp>
    </p:spTree>
    <p:extLst>
      <p:ext uri="{BB962C8B-B14F-4D97-AF65-F5344CB8AC3E}">
        <p14:creationId xmlns:p14="http://schemas.microsoft.com/office/powerpoint/2010/main" val="4249361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kstfelt 8">
            <a:extLst>
              <a:ext uri="{FF2B5EF4-FFF2-40B4-BE49-F238E27FC236}">
                <a16:creationId xmlns:a16="http://schemas.microsoft.com/office/drawing/2014/main" id="{0D8F959D-288E-9B11-6014-AC42043BD663}"/>
              </a:ext>
            </a:extLst>
          </p:cNvPr>
          <p:cNvSpPr txBox="1"/>
          <p:nvPr/>
        </p:nvSpPr>
        <p:spPr>
          <a:xfrm>
            <a:off x="651596" y="292164"/>
            <a:ext cx="10538279" cy="769441"/>
          </a:xfrm>
          <a:prstGeom prst="rect">
            <a:avLst/>
          </a:prstGeom>
          <a:noFill/>
        </p:spPr>
        <p:txBody>
          <a:bodyPr wrap="square" lIns="91440" tIns="45720" rIns="91440" bIns="45720" rtlCol="0" anchor="t">
            <a:spAutoFit/>
          </a:bodyPr>
          <a:lstStyle/>
          <a:p>
            <a:r>
              <a:rPr lang="da-DK" sz="4400" b="1">
                <a:solidFill>
                  <a:srgbClr val="3A435A"/>
                </a:solidFill>
                <a:latin typeface="Calibri"/>
                <a:cs typeface="Arial"/>
              </a:rPr>
              <a:t>INDHOLDSFORTEGNELSE</a:t>
            </a:r>
            <a:endParaRPr lang="en-US"/>
          </a:p>
        </p:txBody>
      </p:sp>
      <p:pic>
        <p:nvPicPr>
          <p:cNvPr id="5" name="Picture 4" descr="Et billede, der indeholder kreativitet&#10;&#10;Automatisk genereret beskrivelse med lav tillid">
            <a:extLst>
              <a:ext uri="{FF2B5EF4-FFF2-40B4-BE49-F238E27FC236}">
                <a16:creationId xmlns:a16="http://schemas.microsoft.com/office/drawing/2014/main" id="{2ED4DB70-F230-7BDA-95F9-40C5E4E05C20}"/>
              </a:ext>
            </a:extLst>
          </p:cNvPr>
          <p:cNvPicPr>
            <a:picLocks noChangeAspect="1"/>
          </p:cNvPicPr>
          <p:nvPr/>
        </p:nvPicPr>
        <p:blipFill>
          <a:blip r:embed="rId3"/>
          <a:stretch>
            <a:fillRect/>
          </a:stretch>
        </p:blipFill>
        <p:spPr>
          <a:xfrm>
            <a:off x="6663250" y="881347"/>
            <a:ext cx="5054214" cy="5902048"/>
          </a:xfrm>
          <a:prstGeom prst="rect">
            <a:avLst/>
          </a:prstGeom>
        </p:spPr>
      </p:pic>
      <p:pic>
        <p:nvPicPr>
          <p:cNvPr id="7" name="Grafik 38" descr="Oplysninger med massiv udfyldning">
            <a:extLst>
              <a:ext uri="{FF2B5EF4-FFF2-40B4-BE49-F238E27FC236}">
                <a16:creationId xmlns:a16="http://schemas.microsoft.com/office/drawing/2014/main" id="{50A70FE3-FD84-5A8E-335E-55D01A000C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66528" y="1288871"/>
            <a:ext cx="590247" cy="578152"/>
          </a:xfrm>
          <a:prstGeom prst="rect">
            <a:avLst/>
          </a:prstGeom>
        </p:spPr>
      </p:pic>
      <p:sp>
        <p:nvSpPr>
          <p:cNvPr id="9" name="Tekstfelt 39">
            <a:extLst>
              <a:ext uri="{FF2B5EF4-FFF2-40B4-BE49-F238E27FC236}">
                <a16:creationId xmlns:a16="http://schemas.microsoft.com/office/drawing/2014/main" id="{15E68B80-C7D7-6449-9367-D76F621E4691}"/>
              </a:ext>
            </a:extLst>
          </p:cNvPr>
          <p:cNvSpPr txBox="1"/>
          <p:nvPr/>
        </p:nvSpPr>
        <p:spPr>
          <a:xfrm>
            <a:off x="7451326" y="2005389"/>
            <a:ext cx="3738549" cy="3416320"/>
          </a:xfrm>
          <a:prstGeom prst="rect">
            <a:avLst/>
          </a:prstGeom>
          <a:noFill/>
        </p:spPr>
        <p:txBody>
          <a:bodyPr wrap="square" lIns="91440" tIns="45720" rIns="91440" bIns="45720" rtlCol="0" anchor="t">
            <a:spAutoFit/>
          </a:bodyPr>
          <a:lstStyle/>
          <a:p>
            <a:r>
              <a:rPr lang="da-DK">
                <a:solidFill>
                  <a:srgbClr val="3A435A"/>
                </a:solidFill>
                <a:latin typeface="Calibri Light"/>
                <a:cs typeface="Calibri Light"/>
              </a:rPr>
              <a:t>I venstre side af skærmen er læringspakken inddelt i sektioner med tilhørende overskrifter. </a:t>
            </a:r>
          </a:p>
          <a:p>
            <a:endParaRPr lang="da-DK">
              <a:solidFill>
                <a:srgbClr val="3A435A"/>
              </a:solidFill>
              <a:latin typeface="Calibri Light"/>
              <a:cs typeface="Calibri Light"/>
            </a:endParaRPr>
          </a:p>
          <a:p>
            <a:r>
              <a:rPr kumimoji="0" lang="da-DK" sz="1800" b="0" i="0" u="none" strike="noStrike" kern="1200" cap="none" spc="0" normalizeH="0" baseline="0" noProof="0">
                <a:ln>
                  <a:noFill/>
                </a:ln>
                <a:solidFill>
                  <a:srgbClr val="3A435A"/>
                </a:solidFill>
                <a:effectLst/>
                <a:uLnTx/>
                <a:uFillTx/>
                <a:latin typeface="Calibri Light"/>
                <a:cs typeface="Calibri Light"/>
              </a:rPr>
              <a:t>Introduktionen er til dig som facilitator og disse slides er skjult – dvs. at de ikke vises, når slideshowet afspilles.</a:t>
            </a:r>
            <a:r>
              <a:rPr lang="da-DK">
                <a:solidFill>
                  <a:srgbClr val="3A435A"/>
                </a:solidFill>
                <a:latin typeface="Calibri Light"/>
                <a:cs typeface="Calibri Light"/>
              </a:rPr>
              <a:t>  </a:t>
            </a:r>
          </a:p>
          <a:p>
            <a:endParaRPr lang="da-DK">
              <a:solidFill>
                <a:srgbClr val="3A435A"/>
              </a:solidFill>
              <a:latin typeface="Calibri Light"/>
              <a:cs typeface="Calibri Light"/>
            </a:endParaRPr>
          </a:p>
          <a:p>
            <a:r>
              <a:rPr lang="da-DK">
                <a:solidFill>
                  <a:srgbClr val="3A435A"/>
                </a:solidFill>
                <a:latin typeface="Calibri Light"/>
                <a:cs typeface="Calibri Light"/>
              </a:rPr>
              <a:t>Del 1 og 2 er det faglige indhold, som består af et oplæg (Grundfortælling om børne- og ungepolitikken) og spørgsmål til refleksion og dialog.</a:t>
            </a:r>
          </a:p>
        </p:txBody>
      </p:sp>
      <p:sp>
        <p:nvSpPr>
          <p:cNvPr id="11" name="Tekstfelt 10">
            <a:extLst>
              <a:ext uri="{FF2B5EF4-FFF2-40B4-BE49-F238E27FC236}">
                <a16:creationId xmlns:a16="http://schemas.microsoft.com/office/drawing/2014/main" id="{D4427843-DE75-DEF2-88B4-3CD8429A5E82}"/>
              </a:ext>
            </a:extLst>
          </p:cNvPr>
          <p:cNvSpPr txBox="1"/>
          <p:nvPr/>
        </p:nvSpPr>
        <p:spPr>
          <a:xfrm>
            <a:off x="651596" y="1030143"/>
            <a:ext cx="5874464" cy="5601533"/>
          </a:xfrm>
          <a:prstGeom prst="rect">
            <a:avLst/>
          </a:prstGeom>
          <a:noFill/>
        </p:spPr>
        <p:txBody>
          <a:bodyPr wrap="square" lIns="91440" tIns="45720" rIns="91440" bIns="45720" rtlCol="0" anchor="t">
            <a:spAutoFit/>
          </a:bodyPr>
          <a:lstStyle/>
          <a:p>
            <a:r>
              <a:rPr lang="da-DK" sz="2000" b="1">
                <a:solidFill>
                  <a:srgbClr val="3A435A"/>
                </a:solidFill>
                <a:latin typeface="Calibri Light"/>
                <a:cs typeface="Calibri Light"/>
              </a:rPr>
              <a:t>Introduktion (til facilitator)</a:t>
            </a:r>
          </a:p>
          <a:p>
            <a:pPr marL="285750" indent="-285750">
              <a:buFont typeface="Wingdings" panose="05000000000000000000" pitchFamily="2" charset="2"/>
              <a:buChar char="q"/>
            </a:pPr>
            <a:r>
              <a:rPr lang="da-DK" sz="2000">
                <a:solidFill>
                  <a:srgbClr val="3A435A"/>
                </a:solidFill>
                <a:latin typeface="Calibri Light"/>
                <a:cs typeface="Calibri Light"/>
              </a:rPr>
              <a:t>Mål med øvelsen</a:t>
            </a:r>
          </a:p>
          <a:p>
            <a:pPr marL="285750" indent="-285750">
              <a:buFont typeface="Wingdings" panose="05000000000000000000" pitchFamily="2" charset="2"/>
              <a:buChar char="q"/>
            </a:pPr>
            <a:r>
              <a:rPr lang="da-DK" sz="2000">
                <a:solidFill>
                  <a:srgbClr val="3A435A"/>
                </a:solidFill>
                <a:latin typeface="Calibri Light"/>
                <a:cs typeface="Calibri Light"/>
              </a:rPr>
              <a:t>Indhold og varighed</a:t>
            </a:r>
          </a:p>
          <a:p>
            <a:pPr marL="285750" indent="-285750">
              <a:buFont typeface="Wingdings" panose="05000000000000000000" pitchFamily="2" charset="2"/>
              <a:buChar char="q"/>
            </a:pPr>
            <a:r>
              <a:rPr lang="da-DK" sz="2000">
                <a:solidFill>
                  <a:srgbClr val="3A435A"/>
                </a:solidFill>
                <a:latin typeface="Calibri Light"/>
                <a:cs typeface="Calibri Light"/>
              </a:rPr>
              <a:t>Planlægning og facilitering</a:t>
            </a:r>
          </a:p>
          <a:p>
            <a:endParaRPr lang="da-DK" sz="2000">
              <a:solidFill>
                <a:srgbClr val="3A435A"/>
              </a:solidFill>
              <a:latin typeface="Calibri Light"/>
              <a:cs typeface="Calibri Light"/>
            </a:endParaRPr>
          </a:p>
          <a:p>
            <a:r>
              <a:rPr lang="da-DK" sz="2000" b="1">
                <a:solidFill>
                  <a:srgbClr val="3A435A"/>
                </a:solidFill>
                <a:latin typeface="Calibri Light"/>
                <a:cs typeface="Calibri Light"/>
              </a:rPr>
              <a:t>Materialer til print</a:t>
            </a:r>
          </a:p>
          <a:p>
            <a:pPr marL="342900" indent="-342900">
              <a:buFont typeface="Arial" panose="020B0604020202020204" pitchFamily="34" charset="0"/>
              <a:buChar char="•"/>
            </a:pPr>
            <a:r>
              <a:rPr lang="da-DK" sz="2000">
                <a:solidFill>
                  <a:srgbClr val="3A435A"/>
                </a:solidFill>
                <a:latin typeface="Calibri Light"/>
                <a:cs typeface="Calibri Light"/>
              </a:rPr>
              <a:t>Børne- og ungesyn</a:t>
            </a:r>
          </a:p>
          <a:p>
            <a:pPr marL="342900" indent="-342900">
              <a:buFont typeface="Arial" panose="020B0604020202020204" pitchFamily="34" charset="0"/>
              <a:buChar char="•"/>
            </a:pPr>
            <a:r>
              <a:rPr lang="da-DK" sz="2000">
                <a:solidFill>
                  <a:srgbClr val="3A435A"/>
                </a:solidFill>
                <a:latin typeface="Calibri Light"/>
                <a:cs typeface="Calibri Light"/>
              </a:rPr>
              <a:t>Pejlemærker</a:t>
            </a:r>
          </a:p>
          <a:p>
            <a:pPr marL="342900" indent="-342900">
              <a:buFont typeface="Arial" panose="020B0604020202020204" pitchFamily="34" charset="0"/>
              <a:buChar char="•"/>
            </a:pPr>
            <a:r>
              <a:rPr lang="da-DK" sz="2000">
                <a:solidFill>
                  <a:srgbClr val="3A435A"/>
                </a:solidFill>
                <a:latin typeface="Calibri Light"/>
                <a:cs typeface="Calibri Light"/>
              </a:rPr>
              <a:t>Arbejdsark</a:t>
            </a:r>
          </a:p>
          <a:p>
            <a:endParaRPr lang="da-DK" sz="2000">
              <a:solidFill>
                <a:srgbClr val="3A435A"/>
              </a:solidFill>
              <a:latin typeface="Calibri Light"/>
              <a:cs typeface="Calibri Light"/>
            </a:endParaRPr>
          </a:p>
          <a:p>
            <a:pPr>
              <a:lnSpc>
                <a:spcPct val="150000"/>
              </a:lnSpc>
            </a:pPr>
            <a:r>
              <a:rPr lang="da-DK" sz="2000" b="1">
                <a:solidFill>
                  <a:srgbClr val="3A435A"/>
                </a:solidFill>
                <a:latin typeface="Calibri Light"/>
                <a:cs typeface="Calibri Light"/>
              </a:rPr>
              <a:t>Del 1: Grundfortælling om børne- og ungepolitikken </a:t>
            </a:r>
            <a:r>
              <a:rPr lang="da-DK" sz="2000">
                <a:solidFill>
                  <a:srgbClr val="3A435A"/>
                </a:solidFill>
                <a:latin typeface="Calibri Light"/>
                <a:cs typeface="Calibri Light"/>
              </a:rPr>
              <a:t> </a:t>
            </a:r>
          </a:p>
          <a:p>
            <a:pPr>
              <a:lnSpc>
                <a:spcPct val="150000"/>
              </a:lnSpc>
            </a:pPr>
            <a:r>
              <a:rPr lang="da-DK" sz="2000" b="1">
                <a:solidFill>
                  <a:srgbClr val="3A435A"/>
                </a:solidFill>
                <a:latin typeface="Calibri Light"/>
                <a:cs typeface="Calibri Light"/>
              </a:rPr>
              <a:t>Del 2: Dialog om børne- og ungepolitikken </a:t>
            </a:r>
          </a:p>
          <a:p>
            <a:pPr marL="800100" lvl="1" indent="-342900">
              <a:buFont typeface="Arial" panose="020B0604020202020204" pitchFamily="34" charset="0"/>
              <a:buChar char="•"/>
            </a:pPr>
            <a:r>
              <a:rPr lang="da-DK" sz="2000">
                <a:solidFill>
                  <a:srgbClr val="3A435A"/>
                </a:solidFill>
                <a:latin typeface="Calibri Light"/>
                <a:ea typeface="+mn-lt"/>
                <a:cs typeface="+mn-lt"/>
              </a:rPr>
              <a:t>Rammesætning og mål med øvelsen</a:t>
            </a:r>
          </a:p>
          <a:p>
            <a:pPr marL="800100" lvl="1" indent="-342900">
              <a:buFont typeface="Arial" panose="020B0604020202020204" pitchFamily="34" charset="0"/>
              <a:buChar char="•"/>
            </a:pPr>
            <a:r>
              <a:rPr lang="da-DK" sz="2000">
                <a:solidFill>
                  <a:srgbClr val="3A435A"/>
                </a:solidFill>
                <a:latin typeface="Calibri Light"/>
                <a:cs typeface="Calibri Light"/>
              </a:rPr>
              <a:t>Øvelse 1: Børne- og ungesyn</a:t>
            </a:r>
          </a:p>
          <a:p>
            <a:pPr marL="800100" lvl="1" indent="-342900">
              <a:buFont typeface="Arial" panose="020B0604020202020204" pitchFamily="34" charset="0"/>
              <a:buChar char="•"/>
            </a:pPr>
            <a:r>
              <a:rPr lang="da-DK" sz="2000">
                <a:solidFill>
                  <a:srgbClr val="3A435A"/>
                </a:solidFill>
                <a:latin typeface="Calibri Light"/>
                <a:cs typeface="Calibri Light"/>
              </a:rPr>
              <a:t>Øvelse 2: Pejlemærker</a:t>
            </a:r>
          </a:p>
          <a:p>
            <a:pPr marL="800100" lvl="1" indent="-342900">
              <a:buFont typeface="Arial" panose="020B0604020202020204" pitchFamily="34" charset="0"/>
              <a:buChar char="•"/>
            </a:pPr>
            <a:r>
              <a:rPr lang="da-DK" sz="2000">
                <a:solidFill>
                  <a:srgbClr val="3A435A"/>
                </a:solidFill>
                <a:latin typeface="Calibri Light"/>
                <a:cs typeface="Calibri Light"/>
              </a:rPr>
              <a:t>Øvelse 3: Handlinger</a:t>
            </a:r>
          </a:p>
          <a:p>
            <a:endParaRPr lang="da-DK">
              <a:solidFill>
                <a:srgbClr val="002060"/>
              </a:solidFill>
            </a:endParaRPr>
          </a:p>
        </p:txBody>
      </p:sp>
      <p:cxnSp>
        <p:nvCxnSpPr>
          <p:cNvPr id="15" name="Lige forbindelse 17">
            <a:extLst>
              <a:ext uri="{FF2B5EF4-FFF2-40B4-BE49-F238E27FC236}">
                <a16:creationId xmlns:a16="http://schemas.microsoft.com/office/drawing/2014/main" id="{E25D8383-ABFD-2CB9-90F2-F309BAF10A77}"/>
              </a:ext>
            </a:extLst>
          </p:cNvPr>
          <p:cNvCxnSpPr>
            <a:cxnSpLocks/>
          </p:cNvCxnSpPr>
          <p:nvPr/>
        </p:nvCxnSpPr>
        <p:spPr>
          <a:xfrm>
            <a:off x="696688" y="6632051"/>
            <a:ext cx="5224047"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989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ECEC"/>
        </a:solidFill>
        <a:effectLst/>
      </p:bgPr>
    </p:bg>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962EBF7B-0C1A-2D9A-1997-154FBFB7C4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 y="429"/>
            <a:ext cx="12191996" cy="6857141"/>
          </a:xfrm>
          <a:prstGeom prst="rect">
            <a:avLst/>
          </a:prstGeom>
        </p:spPr>
      </p:pic>
      <p:sp>
        <p:nvSpPr>
          <p:cNvPr id="2" name="Titel 1">
            <a:extLst>
              <a:ext uri="{FF2B5EF4-FFF2-40B4-BE49-F238E27FC236}">
                <a16:creationId xmlns:a16="http://schemas.microsoft.com/office/drawing/2014/main" id="{59C7F7ED-B56B-7616-65CA-ED9FBFBFCDFD}"/>
              </a:ext>
            </a:extLst>
          </p:cNvPr>
          <p:cNvSpPr>
            <a:spLocks noGrp="1"/>
          </p:cNvSpPr>
          <p:nvPr>
            <p:ph type="title"/>
          </p:nvPr>
        </p:nvSpPr>
        <p:spPr>
          <a:xfrm>
            <a:off x="950493" y="2268264"/>
            <a:ext cx="10086475" cy="2033165"/>
          </a:xfrm>
        </p:spPr>
        <p:txBody>
          <a:bodyPr>
            <a:normAutofit/>
          </a:bodyPr>
          <a:lstStyle/>
          <a:p>
            <a:r>
              <a:rPr lang="da-DK" sz="4000" b="1" spc="100">
                <a:solidFill>
                  <a:srgbClr val="FBECEC"/>
                </a:solidFill>
                <a:latin typeface="+mn-lt"/>
                <a:cs typeface="Calibri Light"/>
              </a:rPr>
              <a:t>VORES FÆLLES BØRNE- OG UNGEPOLITIK</a:t>
            </a:r>
            <a:endParaRPr lang="da-DK" sz="4000" b="1" spc="100">
              <a:solidFill>
                <a:srgbClr val="FBECEC"/>
              </a:solidFill>
              <a:latin typeface="+mn-lt"/>
            </a:endParaRPr>
          </a:p>
        </p:txBody>
      </p:sp>
      <p:sp>
        <p:nvSpPr>
          <p:cNvPr id="3" name="Pladsholder til indhold 2">
            <a:extLst>
              <a:ext uri="{FF2B5EF4-FFF2-40B4-BE49-F238E27FC236}">
                <a16:creationId xmlns:a16="http://schemas.microsoft.com/office/drawing/2014/main" id="{861FF6BC-C2AE-BD63-F69E-A689492E43E2}"/>
              </a:ext>
            </a:extLst>
          </p:cNvPr>
          <p:cNvSpPr>
            <a:spLocks noGrp="1"/>
          </p:cNvSpPr>
          <p:nvPr>
            <p:ph idx="1"/>
          </p:nvPr>
        </p:nvSpPr>
        <p:spPr>
          <a:xfrm>
            <a:off x="950495" y="3733799"/>
            <a:ext cx="8305799" cy="4358436"/>
          </a:xfrm>
        </p:spPr>
        <p:txBody>
          <a:bodyPr vert="horz" lIns="91440" tIns="45720" rIns="91440" bIns="45720" rtlCol="0" anchor="t">
            <a:normAutofit/>
          </a:bodyPr>
          <a:lstStyle/>
          <a:p>
            <a:pPr>
              <a:lnSpc>
                <a:spcPts val="3200"/>
              </a:lnSpc>
              <a:spcBef>
                <a:spcPts val="0"/>
              </a:spcBef>
              <a:spcAft>
                <a:spcPts val="1200"/>
              </a:spcAft>
              <a:defRPr/>
            </a:pPr>
            <a:r>
              <a:rPr lang="da-DK" sz="2400" kern="100">
                <a:solidFill>
                  <a:schemeClr val="bg1"/>
                </a:solidFill>
                <a:ea typeface="Calibri"/>
                <a:cs typeface="Times New Roman" panose="02020603050405020304" pitchFamily="18" charset="0"/>
              </a:rPr>
              <a:t>Tager afsæt i børn og unges perspektiver</a:t>
            </a:r>
            <a:endParaRPr lang="da-DK" sz="2400">
              <a:solidFill>
                <a:schemeClr val="bg1"/>
              </a:solidFill>
              <a:ea typeface="Calibri"/>
              <a:cs typeface="Calibri"/>
            </a:endParaRPr>
          </a:p>
          <a:p>
            <a:pPr>
              <a:lnSpc>
                <a:spcPts val="3200"/>
              </a:lnSpc>
              <a:spcBef>
                <a:spcPts val="0"/>
              </a:spcBef>
              <a:spcAft>
                <a:spcPts val="1200"/>
              </a:spcAft>
              <a:defRPr/>
            </a:pPr>
            <a:r>
              <a:rPr lang="da-DK" sz="2400" kern="100">
                <a:solidFill>
                  <a:schemeClr val="bg1"/>
                </a:solidFill>
                <a:ea typeface="Calibri"/>
                <a:cs typeface="Times New Roman" panose="02020603050405020304" pitchFamily="18" charset="0"/>
              </a:rPr>
              <a:t>Er vores fælles børne- og ungesyn og vores fælles fundament</a:t>
            </a:r>
          </a:p>
          <a:p>
            <a:pPr>
              <a:lnSpc>
                <a:spcPts val="3200"/>
              </a:lnSpc>
              <a:spcBef>
                <a:spcPts val="0"/>
              </a:spcBef>
              <a:spcAft>
                <a:spcPts val="1200"/>
              </a:spcAft>
              <a:defRPr/>
            </a:pPr>
            <a:r>
              <a:rPr lang="da-DK" sz="2400" kern="100">
                <a:solidFill>
                  <a:schemeClr val="bg1"/>
                </a:solidFill>
                <a:effectLst/>
                <a:ea typeface="Calibri" panose="020F0502020204030204" pitchFamily="34" charset="0"/>
                <a:cs typeface="Times New Roman" panose="02020603050405020304" pitchFamily="18" charset="0"/>
              </a:rPr>
              <a:t>Sætter retning for vores arbejde for og med børn og unge i Aarhus Kommune </a:t>
            </a:r>
            <a:r>
              <a:rPr lang="da-DK" sz="2400" kern="100">
                <a:solidFill>
                  <a:schemeClr val="bg1"/>
                </a:solidFill>
                <a:ea typeface="Calibri" panose="020F0502020204030204" pitchFamily="34" charset="0"/>
                <a:cs typeface="Times New Roman" panose="02020603050405020304" pitchFamily="18" charset="0"/>
              </a:rPr>
              <a:t>og </a:t>
            </a:r>
            <a:r>
              <a:rPr lang="da-DK" sz="2400" kern="100">
                <a:solidFill>
                  <a:schemeClr val="bg1"/>
                </a:solidFill>
                <a:effectLst/>
                <a:ea typeface="Calibri" panose="020F0502020204030204" pitchFamily="34" charset="0"/>
                <a:cs typeface="Times New Roman" panose="02020603050405020304" pitchFamily="18" charset="0"/>
              </a:rPr>
              <a:t>for vores samarbejde med andre</a:t>
            </a:r>
          </a:p>
          <a:p>
            <a:pPr marL="0" indent="0">
              <a:lnSpc>
                <a:spcPts val="3200"/>
              </a:lnSpc>
              <a:spcBef>
                <a:spcPts val="0"/>
              </a:spcBef>
              <a:spcAft>
                <a:spcPts val="1200"/>
              </a:spcAft>
              <a:buNone/>
              <a:defRPr/>
            </a:pPr>
            <a:endParaRPr lang="da-DK" sz="2400" i="1">
              <a:solidFill>
                <a:schemeClr val="bg1"/>
              </a:solidFill>
              <a:latin typeface="ScalaSansOT" panose="020B0504030101020102" pitchFamily="34" charset="0"/>
              <a:ea typeface="Calibri"/>
              <a:cs typeface="Calibri"/>
            </a:endParaRPr>
          </a:p>
          <a:p>
            <a:pPr marL="0" indent="0">
              <a:lnSpc>
                <a:spcPts val="3200"/>
              </a:lnSpc>
              <a:spcAft>
                <a:spcPts val="1200"/>
              </a:spcAft>
              <a:buNone/>
            </a:pPr>
            <a:endParaRPr lang="da-DK" sz="2400">
              <a:solidFill>
                <a:schemeClr val="bg1"/>
              </a:solidFill>
              <a:latin typeface="ScalaSansOT" panose="020B0504030101020102" pitchFamily="34" charset="0"/>
              <a:ea typeface="Calibri"/>
              <a:cs typeface="Calibri"/>
            </a:endParaRPr>
          </a:p>
        </p:txBody>
      </p:sp>
    </p:spTree>
    <p:extLst>
      <p:ext uri="{BB962C8B-B14F-4D97-AF65-F5344CB8AC3E}">
        <p14:creationId xmlns:p14="http://schemas.microsoft.com/office/powerpoint/2010/main" val="2397697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tekst, visitkort, Font/skrifttype, logo&#10;&#10;Automatisk genereret beskrivelse">
            <a:extLst>
              <a:ext uri="{FF2B5EF4-FFF2-40B4-BE49-F238E27FC236}">
                <a16:creationId xmlns:a16="http://schemas.microsoft.com/office/drawing/2014/main" id="{8CDA555E-BCF2-E15D-D691-941DFA813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2" name="Titel 1">
            <a:extLst>
              <a:ext uri="{FF2B5EF4-FFF2-40B4-BE49-F238E27FC236}">
                <a16:creationId xmlns:a16="http://schemas.microsoft.com/office/drawing/2014/main" id="{3898C2C8-7828-86F7-CA56-E698C1E3DA8A}"/>
              </a:ext>
            </a:extLst>
          </p:cNvPr>
          <p:cNvSpPr>
            <a:spLocks noGrp="1"/>
          </p:cNvSpPr>
          <p:nvPr>
            <p:ph type="title"/>
          </p:nvPr>
        </p:nvSpPr>
        <p:spPr>
          <a:xfrm>
            <a:off x="419100" y="365125"/>
            <a:ext cx="11353800" cy="1325563"/>
          </a:xfrm>
        </p:spPr>
        <p:txBody>
          <a:bodyPr>
            <a:normAutofit/>
          </a:bodyPr>
          <a:lstStyle/>
          <a:p>
            <a:r>
              <a:rPr lang="da-DK" sz="3600" b="1" spc="100">
                <a:solidFill>
                  <a:srgbClr val="434E69"/>
                </a:solidFill>
                <a:latin typeface="+mn-lt"/>
              </a:rPr>
              <a:t>VORES FÆLLES BØRNE- OG UNGESYN</a:t>
            </a:r>
            <a:br>
              <a:rPr lang="da-DK" sz="4000">
                <a:solidFill>
                  <a:srgbClr val="434E69"/>
                </a:solidFill>
              </a:rPr>
            </a:br>
            <a:r>
              <a:rPr lang="da-DK" sz="2000">
                <a:solidFill>
                  <a:srgbClr val="434E69"/>
                </a:solidFill>
                <a:latin typeface="+mn-lt"/>
              </a:rPr>
              <a:t>- tager udgangspunkt i børnenes og de unges stemmer</a:t>
            </a:r>
          </a:p>
        </p:txBody>
      </p:sp>
    </p:spTree>
    <p:extLst>
      <p:ext uri="{BB962C8B-B14F-4D97-AF65-F5344CB8AC3E}">
        <p14:creationId xmlns:p14="http://schemas.microsoft.com/office/powerpoint/2010/main" val="139385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74E3301-8ACF-3AB0-1226-5EE7345813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428"/>
            <a:ext cx="12192000" cy="6857142"/>
          </a:xfrm>
          <a:prstGeom prst="rect">
            <a:avLst/>
          </a:prstGeom>
        </p:spPr>
      </p:pic>
      <p:sp>
        <p:nvSpPr>
          <p:cNvPr id="2" name="Titel 1">
            <a:extLst>
              <a:ext uri="{FF2B5EF4-FFF2-40B4-BE49-F238E27FC236}">
                <a16:creationId xmlns:a16="http://schemas.microsoft.com/office/drawing/2014/main" id="{3898C2C8-7828-86F7-CA56-E698C1E3DA8A}"/>
              </a:ext>
            </a:extLst>
          </p:cNvPr>
          <p:cNvSpPr>
            <a:spLocks noGrp="1"/>
          </p:cNvSpPr>
          <p:nvPr>
            <p:ph type="title"/>
          </p:nvPr>
        </p:nvSpPr>
        <p:spPr>
          <a:xfrm>
            <a:off x="419100" y="288925"/>
            <a:ext cx="11085576" cy="1325563"/>
          </a:xfrm>
        </p:spPr>
        <p:txBody>
          <a:bodyPr>
            <a:normAutofit/>
          </a:bodyPr>
          <a:lstStyle/>
          <a:p>
            <a:r>
              <a:rPr lang="da-DK" sz="3200" b="1" spc="100">
                <a:solidFill>
                  <a:srgbClr val="434E69"/>
                </a:solidFill>
                <a:latin typeface="+mn-lt"/>
              </a:rPr>
              <a:t>HVAD BETYDER DET FÆLLES BØRNE- OG UNGESYN FOR OS? </a:t>
            </a:r>
            <a:r>
              <a:rPr lang="da-DK" sz="2000">
                <a:solidFill>
                  <a:srgbClr val="434E69"/>
                </a:solidFill>
                <a:latin typeface="+mn-lt"/>
              </a:rPr>
              <a:t>Børnesynet udtrykker i seks temaer vores syn på og tilgang til alle børn og unge</a:t>
            </a:r>
          </a:p>
        </p:txBody>
      </p:sp>
    </p:spTree>
    <p:extLst>
      <p:ext uri="{BB962C8B-B14F-4D97-AF65-F5344CB8AC3E}">
        <p14:creationId xmlns:p14="http://schemas.microsoft.com/office/powerpoint/2010/main" val="1756078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04A63327-0EEB-5C6D-D572-14A03CF42E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429"/>
            <a:ext cx="12192000" cy="6857142"/>
          </a:xfrm>
          <a:prstGeom prst="rect">
            <a:avLst/>
          </a:prstGeom>
        </p:spPr>
      </p:pic>
      <p:sp>
        <p:nvSpPr>
          <p:cNvPr id="2" name="Titel 1">
            <a:extLst>
              <a:ext uri="{FF2B5EF4-FFF2-40B4-BE49-F238E27FC236}">
                <a16:creationId xmlns:a16="http://schemas.microsoft.com/office/drawing/2014/main" id="{5FD29BDA-CC1F-5094-2177-43E10ECD0AE1}"/>
              </a:ext>
            </a:extLst>
          </p:cNvPr>
          <p:cNvSpPr>
            <a:spLocks noGrp="1"/>
          </p:cNvSpPr>
          <p:nvPr>
            <p:ph type="title"/>
          </p:nvPr>
        </p:nvSpPr>
        <p:spPr>
          <a:xfrm>
            <a:off x="838199" y="156577"/>
            <a:ext cx="8794173" cy="1325563"/>
          </a:xfrm>
        </p:spPr>
        <p:txBody>
          <a:bodyPr>
            <a:normAutofit/>
          </a:bodyPr>
          <a:lstStyle/>
          <a:p>
            <a:r>
              <a:rPr lang="da-DK" b="1">
                <a:solidFill>
                  <a:srgbClr val="434E69"/>
                </a:solidFill>
                <a:latin typeface="+mn-lt"/>
                <a:ea typeface="Calibri Light"/>
                <a:cs typeface="Calibri Light"/>
              </a:rPr>
              <a:t>DE VOKSNES ROLLE OG ANSVAR</a:t>
            </a:r>
            <a:br>
              <a:rPr lang="da-DK" spc="100">
                <a:solidFill>
                  <a:srgbClr val="434E69"/>
                </a:solidFill>
                <a:latin typeface="Volante Heavy" panose="00000A00000000000000" pitchFamily="50" charset="0"/>
                <a:ea typeface="Calibri Light"/>
                <a:cs typeface="Calibri Light"/>
              </a:rPr>
            </a:br>
            <a:r>
              <a:rPr lang="da-DK" sz="2000">
                <a:solidFill>
                  <a:srgbClr val="434E69"/>
                </a:solidFill>
                <a:latin typeface="+mn-lt"/>
                <a:ea typeface="Calibri Light"/>
                <a:cs typeface="Calibri Light"/>
              </a:rPr>
              <a:t>- Det ses ved, at de voksne, som arbejder med børn og unge…</a:t>
            </a:r>
            <a:endParaRPr lang="da-DK" sz="2000">
              <a:solidFill>
                <a:srgbClr val="434E69"/>
              </a:solidFill>
              <a:latin typeface="+mn-lt"/>
            </a:endParaRPr>
          </a:p>
        </p:txBody>
      </p:sp>
    </p:spTree>
    <p:extLst>
      <p:ext uri="{BB962C8B-B14F-4D97-AF65-F5344CB8AC3E}">
        <p14:creationId xmlns:p14="http://schemas.microsoft.com/office/powerpoint/2010/main" val="405138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D7ABE5C6-5644-8DCC-9621-F69FD67213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642"/>
            <a:ext cx="12192000" cy="6857357"/>
          </a:xfrm>
          <a:prstGeom prst="rect">
            <a:avLst/>
          </a:prstGeom>
        </p:spPr>
      </p:pic>
      <p:sp>
        <p:nvSpPr>
          <p:cNvPr id="2" name="Titel 1">
            <a:extLst>
              <a:ext uri="{FF2B5EF4-FFF2-40B4-BE49-F238E27FC236}">
                <a16:creationId xmlns:a16="http://schemas.microsoft.com/office/drawing/2014/main" id="{5FD29BDA-CC1F-5094-2177-43E10ECD0AE1}"/>
              </a:ext>
            </a:extLst>
          </p:cNvPr>
          <p:cNvSpPr>
            <a:spLocks noGrp="1"/>
          </p:cNvSpPr>
          <p:nvPr>
            <p:ph type="title"/>
          </p:nvPr>
        </p:nvSpPr>
        <p:spPr>
          <a:xfrm>
            <a:off x="189653" y="358567"/>
            <a:ext cx="11816299" cy="1325563"/>
          </a:xfrm>
        </p:spPr>
        <p:txBody>
          <a:bodyPr>
            <a:normAutofit/>
          </a:bodyPr>
          <a:lstStyle/>
          <a:p>
            <a:pPr algn="ctr"/>
            <a:r>
              <a:rPr lang="da-DK" sz="3200" b="1">
                <a:solidFill>
                  <a:srgbClr val="434E69"/>
                </a:solidFill>
                <a:latin typeface="+mn-lt"/>
                <a:ea typeface="Calibri Light"/>
                <a:cs typeface="Calibri Light"/>
              </a:rPr>
              <a:t>SEKS PEJLEMÆRKER SÆTTER ORD PÅ DET, </a:t>
            </a:r>
            <a:br>
              <a:rPr lang="da-DK" sz="3200" b="1">
                <a:solidFill>
                  <a:srgbClr val="434E69"/>
                </a:solidFill>
                <a:latin typeface="+mn-lt"/>
                <a:ea typeface="Calibri Light"/>
                <a:cs typeface="Calibri Light"/>
              </a:rPr>
            </a:br>
            <a:r>
              <a:rPr lang="da-DK" sz="3200" b="1">
                <a:solidFill>
                  <a:srgbClr val="434E69"/>
                </a:solidFill>
                <a:latin typeface="+mn-lt"/>
                <a:ea typeface="Calibri Light"/>
                <a:cs typeface="Calibri Light"/>
              </a:rPr>
              <a:t>VI GERNE VIL SE</a:t>
            </a:r>
            <a:endParaRPr lang="da-DK" sz="3200" b="1">
              <a:solidFill>
                <a:srgbClr val="434E69"/>
              </a:solidFill>
              <a:latin typeface="+mn-lt"/>
            </a:endParaRPr>
          </a:p>
        </p:txBody>
      </p:sp>
    </p:spTree>
    <p:extLst>
      <p:ext uri="{BB962C8B-B14F-4D97-AF65-F5344CB8AC3E}">
        <p14:creationId xmlns:p14="http://schemas.microsoft.com/office/powerpoint/2010/main" val="3359445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3483824E-2E82-5DE2-2441-15DD711F99E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750"/>
            <a:ext cx="12192000" cy="6857250"/>
          </a:xfrm>
          <a:prstGeom prst="rect">
            <a:avLst/>
          </a:prstGeom>
        </p:spPr>
      </p:pic>
      <p:sp>
        <p:nvSpPr>
          <p:cNvPr id="2" name="Titel 1">
            <a:extLst>
              <a:ext uri="{FF2B5EF4-FFF2-40B4-BE49-F238E27FC236}">
                <a16:creationId xmlns:a16="http://schemas.microsoft.com/office/drawing/2014/main" id="{3898C2C8-7828-86F7-CA56-E698C1E3DA8A}"/>
              </a:ext>
            </a:extLst>
          </p:cNvPr>
          <p:cNvSpPr>
            <a:spLocks noGrp="1"/>
          </p:cNvSpPr>
          <p:nvPr>
            <p:ph type="title"/>
          </p:nvPr>
        </p:nvSpPr>
        <p:spPr>
          <a:xfrm>
            <a:off x="632801" y="365125"/>
            <a:ext cx="5767999" cy="1578822"/>
          </a:xfrm>
        </p:spPr>
        <p:txBody>
          <a:bodyPr>
            <a:normAutofit/>
          </a:bodyPr>
          <a:lstStyle/>
          <a:p>
            <a:r>
              <a:rPr lang="da-DK" sz="3200" b="1" spc="100">
                <a:solidFill>
                  <a:srgbClr val="434E69"/>
                </a:solidFill>
                <a:latin typeface="+mn-lt"/>
              </a:rPr>
              <a:t>HVORFOR HAR VI FORNYET BØRNE- OG UNGEPOLITIKKEN?</a:t>
            </a:r>
          </a:p>
        </p:txBody>
      </p:sp>
      <p:sp>
        <p:nvSpPr>
          <p:cNvPr id="3" name="Pladsholder til indhold 2">
            <a:extLst>
              <a:ext uri="{FF2B5EF4-FFF2-40B4-BE49-F238E27FC236}">
                <a16:creationId xmlns:a16="http://schemas.microsoft.com/office/drawing/2014/main" id="{8AEA3322-59C2-DF03-F888-3EBB9CD7CFE8}"/>
              </a:ext>
            </a:extLst>
          </p:cNvPr>
          <p:cNvSpPr>
            <a:spLocks noGrp="1"/>
          </p:cNvSpPr>
          <p:nvPr>
            <p:ph idx="1"/>
          </p:nvPr>
        </p:nvSpPr>
        <p:spPr>
          <a:xfrm>
            <a:off x="632800" y="1811243"/>
            <a:ext cx="8754980" cy="4351338"/>
          </a:xfrm>
        </p:spPr>
        <p:txBody>
          <a:bodyPr>
            <a:normAutofit/>
          </a:bodyPr>
          <a:lstStyle/>
          <a:p>
            <a:pPr marL="0" indent="0">
              <a:lnSpc>
                <a:spcPts val="2600"/>
              </a:lnSpc>
              <a:buNone/>
            </a:pPr>
            <a:r>
              <a:rPr lang="da-DK" sz="2300" kern="100">
                <a:solidFill>
                  <a:srgbClr val="434E69"/>
                </a:solidFill>
                <a:effectLst/>
                <a:ea typeface="Calibri" panose="020F0502020204030204" pitchFamily="34" charset="0"/>
                <a:cs typeface="Times New Roman" panose="02020603050405020304" pitchFamily="18" charset="0"/>
              </a:rPr>
              <a:t>Vi står på stærke værdier, mens vi udvikler os – i samfundet, </a:t>
            </a:r>
            <a:br>
              <a:rPr lang="da-DK" sz="2300" kern="100">
                <a:solidFill>
                  <a:srgbClr val="434E69"/>
                </a:solidFill>
                <a:effectLst/>
                <a:ea typeface="Calibri" panose="020F0502020204030204" pitchFamily="34" charset="0"/>
                <a:cs typeface="Times New Roman" panose="02020603050405020304" pitchFamily="18" charset="0"/>
              </a:rPr>
            </a:br>
            <a:r>
              <a:rPr lang="da-DK" sz="2300" kern="100">
                <a:solidFill>
                  <a:srgbClr val="434E69"/>
                </a:solidFill>
                <a:effectLst/>
                <a:ea typeface="Calibri" panose="020F0502020204030204" pitchFamily="34" charset="0"/>
                <a:cs typeface="Times New Roman" panose="02020603050405020304" pitchFamily="18" charset="0"/>
              </a:rPr>
              <a:t>i organisationen, i vores syn på og tilgang til børn og unge, </a:t>
            </a:r>
            <a:br>
              <a:rPr lang="da-DK" sz="2300" kern="100">
                <a:solidFill>
                  <a:srgbClr val="434E69"/>
                </a:solidFill>
                <a:effectLst/>
                <a:ea typeface="Calibri" panose="020F0502020204030204" pitchFamily="34" charset="0"/>
                <a:cs typeface="Times New Roman" panose="02020603050405020304" pitchFamily="18" charset="0"/>
              </a:rPr>
            </a:br>
            <a:r>
              <a:rPr lang="da-DK" sz="2300" kern="100">
                <a:solidFill>
                  <a:srgbClr val="434E69"/>
                </a:solidFill>
                <a:ea typeface="Calibri" panose="020F0502020204030204" pitchFamily="34" charset="0"/>
                <a:cs typeface="Times New Roman" panose="02020603050405020304" pitchFamily="18" charset="0"/>
              </a:rPr>
              <a:t>i vores måde at arbejde på. </a:t>
            </a:r>
          </a:p>
          <a:p>
            <a:pPr marL="0" indent="0">
              <a:lnSpc>
                <a:spcPts val="2600"/>
              </a:lnSpc>
              <a:buNone/>
            </a:pPr>
            <a:r>
              <a:rPr lang="da-DK" sz="2300" kern="100">
                <a:solidFill>
                  <a:srgbClr val="434E69"/>
                </a:solidFill>
                <a:effectLst/>
                <a:ea typeface="Calibri" panose="020F0502020204030204" pitchFamily="34" charset="0"/>
                <a:cs typeface="Times New Roman" panose="02020603050405020304" pitchFamily="18" charset="0"/>
              </a:rPr>
              <a:t>Sammen med et behov for at formulere vores </a:t>
            </a:r>
            <a:br>
              <a:rPr lang="da-DK" sz="2300" kern="100">
                <a:solidFill>
                  <a:srgbClr val="434E69"/>
                </a:solidFill>
                <a:effectLst/>
                <a:ea typeface="Calibri" panose="020F0502020204030204" pitchFamily="34" charset="0"/>
                <a:cs typeface="Times New Roman" panose="02020603050405020304" pitchFamily="18" charset="0"/>
              </a:rPr>
            </a:br>
            <a:r>
              <a:rPr lang="da-DK" sz="2300" kern="100">
                <a:solidFill>
                  <a:srgbClr val="434E69"/>
                </a:solidFill>
                <a:effectLst/>
                <a:ea typeface="Calibri" panose="020F0502020204030204" pitchFamily="34" charset="0"/>
                <a:cs typeface="Times New Roman" panose="02020603050405020304" pitchFamily="18" charset="0"/>
              </a:rPr>
              <a:t>fælles børnesyn kalder det på en fornyelse </a:t>
            </a:r>
            <a:br>
              <a:rPr lang="da-DK" sz="2300" kern="100">
                <a:solidFill>
                  <a:srgbClr val="434E69"/>
                </a:solidFill>
                <a:effectLst/>
                <a:ea typeface="Calibri" panose="020F0502020204030204" pitchFamily="34" charset="0"/>
                <a:cs typeface="Times New Roman" panose="02020603050405020304" pitchFamily="18" charset="0"/>
              </a:rPr>
            </a:br>
            <a:r>
              <a:rPr lang="da-DK" sz="2300" kern="100">
                <a:solidFill>
                  <a:srgbClr val="434E69"/>
                </a:solidFill>
                <a:effectLst/>
                <a:ea typeface="Calibri" panose="020F0502020204030204" pitchFamily="34" charset="0"/>
                <a:cs typeface="Times New Roman" panose="02020603050405020304" pitchFamily="18" charset="0"/>
              </a:rPr>
              <a:t>af børne- og ungepolitikken fra 2015 </a:t>
            </a:r>
          </a:p>
          <a:p>
            <a:pPr marL="0" indent="0">
              <a:lnSpc>
                <a:spcPts val="2600"/>
              </a:lnSpc>
              <a:buNone/>
            </a:pPr>
            <a:r>
              <a:rPr lang="da-DK" sz="2300" kern="100">
                <a:solidFill>
                  <a:srgbClr val="434E69"/>
                </a:solidFill>
                <a:ea typeface="Calibri" panose="020F0502020204030204" pitchFamily="34" charset="0"/>
                <a:cs typeface="Times New Roman" panose="02020603050405020304" pitchFamily="18" charset="0"/>
              </a:rPr>
              <a:t>… </a:t>
            </a:r>
            <a:r>
              <a:rPr lang="da-DK" sz="2300" kern="100">
                <a:solidFill>
                  <a:srgbClr val="434E69"/>
                </a:solidFill>
                <a:effectLst/>
                <a:ea typeface="Calibri" panose="020F0502020204030204" pitchFamily="34" charset="0"/>
                <a:cs typeface="Times New Roman" panose="02020603050405020304" pitchFamily="18" charset="0"/>
              </a:rPr>
              <a:t>m</a:t>
            </a:r>
            <a:r>
              <a:rPr lang="da-DK" sz="2300" kern="100">
                <a:solidFill>
                  <a:srgbClr val="434E69"/>
                </a:solidFill>
                <a:ea typeface="Calibri" panose="020F0502020204030204" pitchFamily="34" charset="0"/>
                <a:cs typeface="Times New Roman" panose="02020603050405020304" pitchFamily="18" charset="0"/>
              </a:rPr>
              <a:t>ed afsæt i børnenes og de </a:t>
            </a:r>
            <a:br>
              <a:rPr lang="da-DK" sz="2300" kern="100">
                <a:solidFill>
                  <a:srgbClr val="434E69"/>
                </a:solidFill>
                <a:ea typeface="Calibri" panose="020F0502020204030204" pitchFamily="34" charset="0"/>
                <a:cs typeface="Times New Roman" panose="02020603050405020304" pitchFamily="18" charset="0"/>
              </a:rPr>
            </a:br>
            <a:r>
              <a:rPr lang="da-DK" sz="2300" kern="100">
                <a:solidFill>
                  <a:srgbClr val="434E69"/>
                </a:solidFill>
                <a:ea typeface="Calibri" panose="020F0502020204030204" pitchFamily="34" charset="0"/>
                <a:cs typeface="Times New Roman" panose="02020603050405020304" pitchFamily="18" charset="0"/>
              </a:rPr>
              <a:t>unges perspektiver</a:t>
            </a:r>
            <a:endParaRPr lang="da-DK" sz="2300" kern="100">
              <a:solidFill>
                <a:srgbClr val="434E69"/>
              </a:solidFill>
              <a:effectLst/>
              <a:ea typeface="Calibri" panose="020F0502020204030204" pitchFamily="34" charset="0"/>
              <a:cs typeface="Times New Roman" panose="02020603050405020304" pitchFamily="18" charset="0"/>
            </a:endParaRPr>
          </a:p>
          <a:p>
            <a:pPr marL="0" indent="0">
              <a:buNone/>
            </a:pPr>
            <a:endParaRPr lang="da-DK" sz="2400">
              <a:solidFill>
                <a:srgbClr val="434E69"/>
              </a:solidFill>
              <a:latin typeface="ScalaSansOT-Bold" panose="020B0804020101020102" pitchFamily="34" charset="0"/>
            </a:endParaRPr>
          </a:p>
          <a:p>
            <a:pPr marL="0" indent="0">
              <a:buNone/>
            </a:pPr>
            <a:endParaRPr lang="da-DK" sz="2400">
              <a:solidFill>
                <a:srgbClr val="434E69"/>
              </a:solidFill>
              <a:latin typeface="ScalaSansOT-Bold" panose="020B0804020101020102" pitchFamily="34" charset="0"/>
            </a:endParaRPr>
          </a:p>
        </p:txBody>
      </p:sp>
    </p:spTree>
    <p:extLst>
      <p:ext uri="{BB962C8B-B14F-4D97-AF65-F5344CB8AC3E}">
        <p14:creationId xmlns:p14="http://schemas.microsoft.com/office/powerpoint/2010/main" val="3168739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ECEC"/>
        </a:solidFill>
        <a:effectLst/>
      </p:bgPr>
    </p:bg>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583B6952-FCAC-054F-62C8-5D425B13583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24887" y="1483568"/>
            <a:ext cx="5970520" cy="4338455"/>
          </a:xfrm>
          <a:prstGeom prst="rect">
            <a:avLst/>
          </a:prstGeom>
        </p:spPr>
      </p:pic>
      <p:sp>
        <p:nvSpPr>
          <p:cNvPr id="2" name="Titel 1">
            <a:extLst>
              <a:ext uri="{FF2B5EF4-FFF2-40B4-BE49-F238E27FC236}">
                <a16:creationId xmlns:a16="http://schemas.microsoft.com/office/drawing/2014/main" id="{D699A611-C8D4-7CAB-43CE-59395557D564}"/>
              </a:ext>
            </a:extLst>
          </p:cNvPr>
          <p:cNvSpPr>
            <a:spLocks noGrp="1"/>
          </p:cNvSpPr>
          <p:nvPr>
            <p:ph type="title"/>
          </p:nvPr>
        </p:nvSpPr>
        <p:spPr>
          <a:xfrm>
            <a:off x="838200" y="459503"/>
            <a:ext cx="10515600" cy="1325563"/>
          </a:xfrm>
        </p:spPr>
        <p:txBody>
          <a:bodyPr>
            <a:normAutofit/>
          </a:bodyPr>
          <a:lstStyle/>
          <a:p>
            <a:pPr algn="ctr"/>
            <a:r>
              <a:rPr lang="da-DK" sz="3600" b="1" spc="100">
                <a:solidFill>
                  <a:srgbClr val="434E69"/>
                </a:solidFill>
                <a:latin typeface="+mn-lt"/>
                <a:ea typeface="Calibri Light"/>
                <a:cs typeface="Calibri Light"/>
              </a:rPr>
              <a:t>HVAD ER SÆRLIGT I FOKUS?</a:t>
            </a:r>
            <a:endParaRPr lang="da-DK" sz="3600" b="1" spc="100">
              <a:solidFill>
                <a:srgbClr val="434E69"/>
              </a:solidFill>
              <a:latin typeface="+mn-lt"/>
            </a:endParaRPr>
          </a:p>
        </p:txBody>
      </p:sp>
    </p:spTree>
    <p:extLst>
      <p:ext uri="{BB962C8B-B14F-4D97-AF65-F5344CB8AC3E}">
        <p14:creationId xmlns:p14="http://schemas.microsoft.com/office/powerpoint/2010/main" val="3248165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520E5326-D31A-242F-129F-8216B1CAF71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63" y="429"/>
            <a:ext cx="12190474" cy="6857142"/>
          </a:xfrm>
          <a:prstGeom prst="rect">
            <a:avLst/>
          </a:prstGeom>
        </p:spPr>
      </p:pic>
      <p:sp>
        <p:nvSpPr>
          <p:cNvPr id="2" name="Titel 1">
            <a:extLst>
              <a:ext uri="{FF2B5EF4-FFF2-40B4-BE49-F238E27FC236}">
                <a16:creationId xmlns:a16="http://schemas.microsoft.com/office/drawing/2014/main" id="{427288B8-8B31-2617-2F84-1829AEC0D8A5}"/>
              </a:ext>
            </a:extLst>
          </p:cNvPr>
          <p:cNvSpPr>
            <a:spLocks noGrp="1"/>
          </p:cNvSpPr>
          <p:nvPr>
            <p:ph type="title"/>
          </p:nvPr>
        </p:nvSpPr>
        <p:spPr>
          <a:xfrm>
            <a:off x="838200" y="551616"/>
            <a:ext cx="10515600" cy="1325563"/>
          </a:xfrm>
        </p:spPr>
        <p:txBody>
          <a:bodyPr/>
          <a:lstStyle/>
          <a:p>
            <a:r>
              <a:rPr lang="da-DK" sz="4000" b="1" spc="100">
                <a:solidFill>
                  <a:srgbClr val="FBECEC"/>
                </a:solidFill>
                <a:latin typeface="+mn-lt"/>
              </a:rPr>
              <a:t>INVOLVERING</a:t>
            </a:r>
            <a:r>
              <a:rPr lang="da-DK" spc="100">
                <a:solidFill>
                  <a:srgbClr val="FBECEC"/>
                </a:solidFill>
                <a:latin typeface="+mn-lt"/>
              </a:rPr>
              <a:t> </a:t>
            </a:r>
            <a:br>
              <a:rPr lang="da-DK" spc="100">
                <a:solidFill>
                  <a:srgbClr val="FBECEC"/>
                </a:solidFill>
                <a:latin typeface="+mn-lt"/>
              </a:rPr>
            </a:br>
            <a:r>
              <a:rPr lang="da-DK" sz="2000" spc="100">
                <a:solidFill>
                  <a:srgbClr val="FBECEC"/>
                </a:solidFill>
                <a:latin typeface="+mn-lt"/>
              </a:rPr>
              <a:t>- fra tanke til fornyet politik</a:t>
            </a:r>
          </a:p>
        </p:txBody>
      </p:sp>
      <p:sp>
        <p:nvSpPr>
          <p:cNvPr id="7" name="Tekstfelt 6">
            <a:extLst>
              <a:ext uri="{FF2B5EF4-FFF2-40B4-BE49-F238E27FC236}">
                <a16:creationId xmlns:a16="http://schemas.microsoft.com/office/drawing/2014/main" id="{E7A723BF-FABB-C854-35A0-E2A0A4127343}"/>
              </a:ext>
            </a:extLst>
          </p:cNvPr>
          <p:cNvSpPr txBox="1"/>
          <p:nvPr/>
        </p:nvSpPr>
        <p:spPr>
          <a:xfrm>
            <a:off x="838199" y="1877179"/>
            <a:ext cx="5029863" cy="1815882"/>
          </a:xfrm>
          <a:prstGeom prst="rect">
            <a:avLst/>
          </a:prstGeom>
          <a:noFill/>
        </p:spPr>
        <p:txBody>
          <a:bodyPr wrap="square">
            <a:spAutoFit/>
          </a:bodyPr>
          <a:lstStyle/>
          <a:p>
            <a:pPr algn="l"/>
            <a:r>
              <a:rPr lang="da-DK" sz="1400" b="0" i="0" u="none" strike="noStrike" baseline="0">
                <a:solidFill>
                  <a:schemeClr val="bg1"/>
                </a:solidFill>
              </a:rPr>
              <a:t>Fornyelsen af børne- og ungepolitikken bygger på børnenes, de unges og forældrenes stemme. </a:t>
            </a:r>
          </a:p>
          <a:p>
            <a:pPr algn="l"/>
            <a:endParaRPr lang="da-DK" sz="1400">
              <a:solidFill>
                <a:schemeClr val="bg1"/>
              </a:solidFill>
            </a:endParaRPr>
          </a:p>
          <a:p>
            <a:pPr algn="l"/>
            <a:r>
              <a:rPr lang="da-DK" sz="1400" b="0" i="0" u="none" strike="noStrike" baseline="0">
                <a:solidFill>
                  <a:schemeClr val="bg1"/>
                </a:solidFill>
              </a:rPr>
              <a:t>Perspektiverne blev samlet i ”Samtalen om det gode børneliv” </a:t>
            </a:r>
            <a:br>
              <a:rPr lang="da-DK" sz="1400" b="0" i="0" u="none" strike="noStrike" baseline="0">
                <a:solidFill>
                  <a:schemeClr val="bg1"/>
                </a:solidFill>
              </a:rPr>
            </a:br>
            <a:r>
              <a:rPr lang="da-DK" sz="1400" b="0" i="0" u="none" strike="noStrike" baseline="0">
                <a:solidFill>
                  <a:schemeClr val="bg1"/>
                </a:solidFill>
              </a:rPr>
              <a:t>til lokale dialoger i dagtilbud, skoler, fritidstilbud og med chefgrupper i alle magistratsafdelinger. </a:t>
            </a:r>
            <a:endParaRPr lang="da-DK" sz="1400">
              <a:solidFill>
                <a:schemeClr val="bg1"/>
              </a:solidFill>
            </a:endParaRPr>
          </a:p>
          <a:p>
            <a:pPr algn="l"/>
            <a:endParaRPr lang="da-DK" sz="1400">
              <a:solidFill>
                <a:schemeClr val="bg1"/>
              </a:solidFill>
              <a:latin typeface="ScalaSansOT"/>
            </a:endParaRPr>
          </a:p>
          <a:p>
            <a:pPr algn="l"/>
            <a:r>
              <a:rPr lang="da-DK" sz="1400" b="0" i="0" u="none" strike="noStrike" baseline="0">
                <a:solidFill>
                  <a:schemeClr val="bg1"/>
                </a:solidFill>
                <a:latin typeface="ScalaSansOT"/>
              </a:rPr>
              <a:t> </a:t>
            </a:r>
            <a:endParaRPr lang="da-DK" sz="1400">
              <a:solidFill>
                <a:schemeClr val="bg1"/>
              </a:solidFill>
            </a:endParaRPr>
          </a:p>
        </p:txBody>
      </p:sp>
      <p:pic>
        <p:nvPicPr>
          <p:cNvPr id="13" name="Billede 12" descr="Et billede, der indeholder tekst, tegning, skitse, illustration/afbildning&#10;&#10;Automatisk genereret beskrivelse">
            <a:extLst>
              <a:ext uri="{FF2B5EF4-FFF2-40B4-BE49-F238E27FC236}">
                <a16:creationId xmlns:a16="http://schemas.microsoft.com/office/drawing/2014/main" id="{4B03A8C5-0075-737F-7753-B1644EA800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47781">
            <a:off x="11029447" y="4927946"/>
            <a:ext cx="503044" cy="696659"/>
          </a:xfrm>
          <a:prstGeom prst="rect">
            <a:avLst/>
          </a:prstGeom>
          <a:ln>
            <a:noFill/>
          </a:ln>
          <a:effectLst>
            <a:outerShdw blurRad="292100" dist="139700" dir="2700000" algn="tl" rotWithShape="0">
              <a:srgbClr val="333333">
                <a:alpha val="65000"/>
              </a:srgbClr>
            </a:outerShdw>
          </a:effectLst>
        </p:spPr>
      </p:pic>
      <p:sp>
        <p:nvSpPr>
          <p:cNvPr id="5" name="Tekstfelt 4">
            <a:extLst>
              <a:ext uri="{FF2B5EF4-FFF2-40B4-BE49-F238E27FC236}">
                <a16:creationId xmlns:a16="http://schemas.microsoft.com/office/drawing/2014/main" id="{FA739F7D-D000-B430-891A-C0EB506BB415}"/>
              </a:ext>
            </a:extLst>
          </p:cNvPr>
          <p:cNvSpPr txBox="1"/>
          <p:nvPr/>
        </p:nvSpPr>
        <p:spPr>
          <a:xfrm>
            <a:off x="5933983" y="1874691"/>
            <a:ext cx="5258483" cy="1384995"/>
          </a:xfrm>
          <a:prstGeom prst="rect">
            <a:avLst/>
          </a:prstGeom>
          <a:noFill/>
        </p:spPr>
        <p:txBody>
          <a:bodyPr wrap="square">
            <a:spAutoFit/>
          </a:bodyPr>
          <a:lstStyle/>
          <a:p>
            <a:r>
              <a:rPr lang="da-DK" sz="1400" b="0" i="0" u="none" strike="noStrike" baseline="0">
                <a:solidFill>
                  <a:schemeClr val="bg1"/>
                </a:solidFill>
              </a:rPr>
              <a:t>Alle interesserede har også haft mulighed for at give deres mening til kende online. I alt har over 350 personer bidraget med input.</a:t>
            </a:r>
          </a:p>
          <a:p>
            <a:endParaRPr lang="da-DK" sz="1400">
              <a:solidFill>
                <a:schemeClr val="bg1"/>
              </a:solidFill>
            </a:endParaRPr>
          </a:p>
          <a:p>
            <a:r>
              <a:rPr lang="da-DK" sz="1400">
                <a:solidFill>
                  <a:schemeClr val="bg1"/>
                </a:solidFill>
              </a:rPr>
              <a:t>Alle dagtilbud, skoler og fritidstilbud får i begyndelsen af 2024 et dialogværktøj til lokale samtaler om, hvordan vi omsætter værdierne </a:t>
            </a:r>
            <a:br>
              <a:rPr lang="da-DK" sz="1400">
                <a:solidFill>
                  <a:schemeClr val="bg1"/>
                </a:solidFill>
              </a:rPr>
            </a:br>
            <a:r>
              <a:rPr lang="da-DK" sz="1400">
                <a:solidFill>
                  <a:schemeClr val="bg1"/>
                </a:solidFill>
              </a:rPr>
              <a:t>i politikken i vores praksis i hverdagen</a:t>
            </a:r>
          </a:p>
        </p:txBody>
      </p:sp>
    </p:spTree>
    <p:extLst>
      <p:ext uri="{BB962C8B-B14F-4D97-AF65-F5344CB8AC3E}">
        <p14:creationId xmlns:p14="http://schemas.microsoft.com/office/powerpoint/2010/main" val="36279839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8">
            <a:extLst>
              <a:ext uri="{FF2B5EF4-FFF2-40B4-BE49-F238E27FC236}">
                <a16:creationId xmlns:a16="http://schemas.microsoft.com/office/drawing/2014/main" id="{9C028777-EF34-B446-D172-032BD3DB5680}"/>
              </a:ext>
            </a:extLst>
          </p:cNvPr>
          <p:cNvSpPr txBox="1"/>
          <p:nvPr/>
        </p:nvSpPr>
        <p:spPr>
          <a:xfrm>
            <a:off x="594178" y="614650"/>
            <a:ext cx="10538279" cy="769441"/>
          </a:xfrm>
          <a:prstGeom prst="rect">
            <a:avLst/>
          </a:prstGeom>
          <a:noFill/>
        </p:spPr>
        <p:txBody>
          <a:bodyPr wrap="square" lIns="91440" tIns="45720" rIns="91440" bIns="45720" rtlCol="0" anchor="t">
            <a:spAutoFit/>
          </a:bodyPr>
          <a:lstStyle/>
          <a:p>
            <a:r>
              <a:rPr lang="da-DK" sz="4400" b="1">
                <a:solidFill>
                  <a:srgbClr val="3A435A"/>
                </a:solidFill>
                <a:latin typeface="Calibri"/>
                <a:cs typeface="Arial"/>
              </a:rPr>
              <a:t>RAMMESÆTNING</a:t>
            </a:r>
            <a:endParaRPr lang="en-US"/>
          </a:p>
        </p:txBody>
      </p:sp>
      <p:pic>
        <p:nvPicPr>
          <p:cNvPr id="4" name="Picture 3" descr="Et billede, der indeholder hvid, skitse, sort-hvid&#10;&#10;Automatisk genereret beskrivelse">
            <a:extLst>
              <a:ext uri="{FF2B5EF4-FFF2-40B4-BE49-F238E27FC236}">
                <a16:creationId xmlns:a16="http://schemas.microsoft.com/office/drawing/2014/main" id="{42B2084B-2C58-4A71-24FF-ACEB79A245E2}"/>
              </a:ext>
            </a:extLst>
          </p:cNvPr>
          <p:cNvPicPr>
            <a:picLocks noChangeAspect="1"/>
          </p:cNvPicPr>
          <p:nvPr/>
        </p:nvPicPr>
        <p:blipFill>
          <a:blip r:embed="rId3"/>
          <a:stretch>
            <a:fillRect/>
          </a:stretch>
        </p:blipFill>
        <p:spPr>
          <a:xfrm>
            <a:off x="370115" y="1524698"/>
            <a:ext cx="10266437" cy="5586604"/>
          </a:xfrm>
          <a:prstGeom prst="rect">
            <a:avLst/>
          </a:prstGeom>
        </p:spPr>
      </p:pic>
      <p:sp>
        <p:nvSpPr>
          <p:cNvPr id="8" name="Tekstfelt 2">
            <a:extLst>
              <a:ext uri="{FF2B5EF4-FFF2-40B4-BE49-F238E27FC236}">
                <a16:creationId xmlns:a16="http://schemas.microsoft.com/office/drawing/2014/main" id="{EE6DD836-1BA6-74C6-E1C8-4441A687B59E}"/>
              </a:ext>
            </a:extLst>
          </p:cNvPr>
          <p:cNvSpPr txBox="1"/>
          <p:nvPr/>
        </p:nvSpPr>
        <p:spPr>
          <a:xfrm>
            <a:off x="594178" y="2177845"/>
            <a:ext cx="9776280" cy="4278094"/>
          </a:xfrm>
          <a:prstGeom prst="rect">
            <a:avLst/>
          </a:prstGeom>
          <a:noFill/>
        </p:spPr>
        <p:txBody>
          <a:bodyPr wrap="square" lIns="91440" tIns="45720" rIns="91440" bIns="45720" rtlCol="0" anchor="t">
            <a:spAutoFit/>
          </a:bodyPr>
          <a:lstStyle/>
          <a:p>
            <a:pPr marL="457200"/>
            <a:r>
              <a:rPr lang="da-DK" sz="1600" b="1">
                <a:solidFill>
                  <a:srgbClr val="000000"/>
                </a:solidFill>
                <a:latin typeface="Calibri Light"/>
                <a:cs typeface="Segoe UI"/>
              </a:rPr>
              <a:t>Om børne- og ungepolitikken:</a:t>
            </a:r>
            <a:endParaRPr lang="en-US" sz="1600">
              <a:solidFill>
                <a:srgbClr val="000000"/>
              </a:solidFill>
              <a:latin typeface="Calibri Light"/>
              <a:cs typeface="Segoe UI"/>
            </a:endParaRPr>
          </a:p>
          <a:p>
            <a:pPr marL="457200"/>
            <a:r>
              <a:rPr lang="da-DK" sz="1600">
                <a:solidFill>
                  <a:srgbClr val="2F2F2F"/>
                </a:solidFill>
                <a:latin typeface="Calibri Light"/>
                <a:cs typeface="Segoe UI"/>
              </a:rPr>
              <a:t>Alle børn og unge skal have et godt børne- og ungeliv. Derfor har de brug for voksne omkring sig, der hjælper med at skabe gode rammer for hverdagen. </a:t>
            </a:r>
          </a:p>
          <a:p>
            <a:pPr marL="457200"/>
            <a:endParaRPr lang="da-DK" sz="1600">
              <a:solidFill>
                <a:srgbClr val="2F2F2F"/>
              </a:solidFill>
              <a:latin typeface="Calibri Light"/>
              <a:cs typeface="Segoe UI"/>
            </a:endParaRPr>
          </a:p>
          <a:p>
            <a:pPr marL="457200"/>
            <a:r>
              <a:rPr lang="da-DK" sz="1600">
                <a:solidFill>
                  <a:srgbClr val="2F2F2F"/>
                </a:solidFill>
                <a:latin typeface="Calibri Light"/>
                <a:cs typeface="Segoe UI"/>
              </a:rPr>
              <a:t>Børne- og ungepolitikken sætter ord på vores værdier og er rammen for vores arbejde for og med børn og unge i Aarhus Kommune. For alle medarbejdere i Børn og Unge er politikken retningsvisende og forpligtende</a:t>
            </a:r>
            <a:r>
              <a:rPr lang="en-US" sz="1600">
                <a:solidFill>
                  <a:srgbClr val="2F2F2F"/>
                </a:solidFill>
                <a:latin typeface="Calibri Light"/>
                <a:cs typeface="Segoe UI"/>
              </a:rPr>
              <a:t>.</a:t>
            </a:r>
            <a:endParaRPr lang="da-DK" sz="1600">
              <a:solidFill>
                <a:srgbClr val="000000"/>
              </a:solidFill>
              <a:latin typeface="Calibri Light"/>
              <a:cs typeface="Calibri"/>
            </a:endParaRPr>
          </a:p>
          <a:p>
            <a:pPr marL="457200"/>
            <a:endParaRPr lang="da-DK" sz="1600">
              <a:solidFill>
                <a:srgbClr val="2F2F2F"/>
              </a:solidFill>
              <a:latin typeface="Calibri Light"/>
              <a:cs typeface="Segoe UI"/>
            </a:endParaRPr>
          </a:p>
          <a:p>
            <a:pPr marL="457200"/>
            <a:r>
              <a:rPr lang="da-DK" sz="1600">
                <a:solidFill>
                  <a:srgbClr val="2F2F2F"/>
                </a:solidFill>
                <a:latin typeface="Calibri Light"/>
                <a:cs typeface="Segoe UI"/>
              </a:rPr>
              <a:t>Børne- og ungepolitikken udtrykker i seks temaer vores fælles børne- og ungesyn. Børne- og ungesynet er med til at give et fælles sprog og en fælles tilgang i samarbejdet mellem forskellige parter i en tid, hvor der i høj grad er brug for at finde løsninger i fællesskab.</a:t>
            </a:r>
          </a:p>
          <a:p>
            <a:pPr marL="457200"/>
            <a:r>
              <a:rPr lang="da-DK" sz="1600">
                <a:solidFill>
                  <a:srgbClr val="2F2F2F"/>
                </a:solidFill>
                <a:latin typeface="Calibri Light"/>
                <a:cs typeface="Segoe UI"/>
              </a:rPr>
              <a:t> </a:t>
            </a:r>
          </a:p>
          <a:p>
            <a:pPr marL="457200"/>
            <a:r>
              <a:rPr lang="da-DK" sz="1600">
                <a:solidFill>
                  <a:srgbClr val="2F2F2F"/>
                </a:solidFill>
                <a:latin typeface="Calibri Light"/>
                <a:cs typeface="Segoe UI"/>
              </a:rPr>
              <a:t>Børne- og ungepolitikken tager afsæt i børnenes, de unges og forældres perspektiver, de strategier vi står på nu, og de værdier, der lever og udleves hver dag i vores dagtilbud, skoler og fritidstilbud for at skabe gode børne- og ungeliv. </a:t>
            </a:r>
          </a:p>
          <a:p>
            <a:pPr marL="457200"/>
            <a:endParaRPr lang="da-DK" sz="1600">
              <a:solidFill>
                <a:srgbClr val="2F2F2F"/>
              </a:solidFill>
              <a:latin typeface="Calibri Light"/>
              <a:cs typeface="Segoe UI"/>
            </a:endParaRPr>
          </a:p>
          <a:p>
            <a:pPr marL="457200"/>
            <a:endParaRPr lang="da-DK" sz="1600">
              <a:solidFill>
                <a:srgbClr val="2F2F2F"/>
              </a:solidFill>
              <a:latin typeface="Calibri Light"/>
              <a:cs typeface="Calibri"/>
            </a:endParaRPr>
          </a:p>
          <a:p>
            <a:pPr marL="457200"/>
            <a:endParaRPr lang="da-DK" sz="1600">
              <a:solidFill>
                <a:srgbClr val="000000"/>
              </a:solidFill>
              <a:latin typeface="Calibri" panose="020F0502020204030204"/>
              <a:cs typeface="Calibri" panose="020F0502020204030204"/>
            </a:endParaRPr>
          </a:p>
        </p:txBody>
      </p:sp>
      <p:pic>
        <p:nvPicPr>
          <p:cNvPr id="9" name="Picture 8">
            <a:extLst>
              <a:ext uri="{FF2B5EF4-FFF2-40B4-BE49-F238E27FC236}">
                <a16:creationId xmlns:a16="http://schemas.microsoft.com/office/drawing/2014/main" id="{B430A9CC-BACB-1399-9670-87DF6D967416}"/>
              </a:ext>
            </a:extLst>
          </p:cNvPr>
          <p:cNvPicPr>
            <a:picLocks noChangeAspect="1"/>
          </p:cNvPicPr>
          <p:nvPr/>
        </p:nvPicPr>
        <p:blipFill>
          <a:blip r:embed="rId4"/>
          <a:stretch>
            <a:fillRect/>
          </a:stretch>
        </p:blipFill>
        <p:spPr>
          <a:xfrm>
            <a:off x="9026915" y="5145297"/>
            <a:ext cx="2390775" cy="1714500"/>
          </a:xfrm>
          <a:prstGeom prst="rect">
            <a:avLst/>
          </a:prstGeom>
        </p:spPr>
      </p:pic>
    </p:spTree>
    <p:extLst>
      <p:ext uri="{BB962C8B-B14F-4D97-AF65-F5344CB8AC3E}">
        <p14:creationId xmlns:p14="http://schemas.microsoft.com/office/powerpoint/2010/main" val="3058586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8">
            <a:extLst>
              <a:ext uri="{FF2B5EF4-FFF2-40B4-BE49-F238E27FC236}">
                <a16:creationId xmlns:a16="http://schemas.microsoft.com/office/drawing/2014/main" id="{B15C9DB6-4C01-4A9F-8E4D-386427D803FA}"/>
              </a:ext>
            </a:extLst>
          </p:cNvPr>
          <p:cNvSpPr txBox="1"/>
          <p:nvPr/>
        </p:nvSpPr>
        <p:spPr>
          <a:xfrm>
            <a:off x="594178" y="614650"/>
            <a:ext cx="10538279" cy="769441"/>
          </a:xfrm>
          <a:prstGeom prst="rect">
            <a:avLst/>
          </a:prstGeom>
          <a:noFill/>
        </p:spPr>
        <p:txBody>
          <a:bodyPr wrap="square" lIns="91440" tIns="45720" rIns="91440" bIns="45720" rtlCol="0" anchor="t">
            <a:spAutoFit/>
          </a:bodyPr>
          <a:lstStyle/>
          <a:p>
            <a:r>
              <a:rPr lang="da-DK" sz="4400" b="1">
                <a:solidFill>
                  <a:srgbClr val="3A435A"/>
                </a:solidFill>
                <a:latin typeface="Calibri"/>
                <a:cs typeface="Arial"/>
              </a:rPr>
              <a:t>MÅL MED ØVELSERNE</a:t>
            </a:r>
            <a:endParaRPr lang="en-US"/>
          </a:p>
        </p:txBody>
      </p:sp>
      <p:graphicFrame>
        <p:nvGraphicFramePr>
          <p:cNvPr id="6" name="Tekstfelt 20">
            <a:extLst>
              <a:ext uri="{FF2B5EF4-FFF2-40B4-BE49-F238E27FC236}">
                <a16:creationId xmlns:a16="http://schemas.microsoft.com/office/drawing/2014/main" id="{6E93A926-FDBD-4185-86D7-0935F3B475F2}"/>
              </a:ext>
            </a:extLst>
          </p:cNvPr>
          <p:cNvGraphicFramePr/>
          <p:nvPr>
            <p:extLst>
              <p:ext uri="{D42A27DB-BD31-4B8C-83A1-F6EECF244321}">
                <p14:modId xmlns:p14="http://schemas.microsoft.com/office/powerpoint/2010/main" val="2628404743"/>
              </p:ext>
            </p:extLst>
          </p:nvPr>
        </p:nvGraphicFramePr>
        <p:xfrm>
          <a:off x="2066950" y="1835500"/>
          <a:ext cx="8292305" cy="41587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7" name="Picture 116">
            <a:extLst>
              <a:ext uri="{FF2B5EF4-FFF2-40B4-BE49-F238E27FC236}">
                <a16:creationId xmlns:a16="http://schemas.microsoft.com/office/drawing/2014/main" id="{C5DAFA53-84E3-4C16-9029-A73E2510238F}"/>
              </a:ext>
            </a:extLst>
          </p:cNvPr>
          <p:cNvPicPr>
            <a:picLocks noChangeAspect="1"/>
          </p:cNvPicPr>
          <p:nvPr/>
        </p:nvPicPr>
        <p:blipFill>
          <a:blip r:embed="rId8"/>
          <a:stretch>
            <a:fillRect/>
          </a:stretch>
        </p:blipFill>
        <p:spPr>
          <a:xfrm>
            <a:off x="8958671" y="1384091"/>
            <a:ext cx="1968304" cy="2346385"/>
          </a:xfrm>
          <a:prstGeom prst="rect">
            <a:avLst/>
          </a:prstGeom>
        </p:spPr>
      </p:pic>
    </p:spTree>
    <p:extLst>
      <p:ext uri="{BB962C8B-B14F-4D97-AF65-F5344CB8AC3E}">
        <p14:creationId xmlns:p14="http://schemas.microsoft.com/office/powerpoint/2010/main" val="1304206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kstfelt 8">
            <a:extLst>
              <a:ext uri="{FF2B5EF4-FFF2-40B4-BE49-F238E27FC236}">
                <a16:creationId xmlns:a16="http://schemas.microsoft.com/office/drawing/2014/main" id="{9C028777-EF34-B446-D172-032BD3DB5680}"/>
              </a:ext>
            </a:extLst>
          </p:cNvPr>
          <p:cNvSpPr txBox="1"/>
          <p:nvPr/>
        </p:nvSpPr>
        <p:spPr>
          <a:xfrm>
            <a:off x="606273" y="453878"/>
            <a:ext cx="10538279" cy="769441"/>
          </a:xfrm>
          <a:prstGeom prst="rect">
            <a:avLst/>
          </a:prstGeom>
          <a:noFill/>
        </p:spPr>
        <p:txBody>
          <a:bodyPr wrap="square" lIns="91440" tIns="45720" rIns="91440" bIns="45720" rtlCol="0" anchor="t">
            <a:spAutoFit/>
          </a:bodyPr>
          <a:lstStyle/>
          <a:p>
            <a:r>
              <a:rPr lang="da-DK" sz="4400" b="1">
                <a:solidFill>
                  <a:srgbClr val="3A435A"/>
                </a:solidFill>
                <a:latin typeface="Calibri"/>
                <a:cs typeface="Arial"/>
              </a:rPr>
              <a:t>TIL MØDELEDER/FACILITATOR</a:t>
            </a:r>
            <a:endParaRPr lang="en-US"/>
          </a:p>
        </p:txBody>
      </p:sp>
      <p:pic>
        <p:nvPicPr>
          <p:cNvPr id="4" name="Picture 3" descr="Et billede, der indeholder hvid, skitse, sort-hvid&#10;&#10;Automatisk genereret beskrivelse">
            <a:extLst>
              <a:ext uri="{FF2B5EF4-FFF2-40B4-BE49-F238E27FC236}">
                <a16:creationId xmlns:a16="http://schemas.microsoft.com/office/drawing/2014/main" id="{42B2084B-2C58-4A71-24FF-ACEB79A245E2}"/>
              </a:ext>
            </a:extLst>
          </p:cNvPr>
          <p:cNvPicPr>
            <a:picLocks noChangeAspect="1"/>
          </p:cNvPicPr>
          <p:nvPr/>
        </p:nvPicPr>
        <p:blipFill>
          <a:blip r:embed="rId3"/>
          <a:stretch>
            <a:fillRect/>
          </a:stretch>
        </p:blipFill>
        <p:spPr>
          <a:xfrm>
            <a:off x="413247" y="1122678"/>
            <a:ext cx="10266437" cy="6132398"/>
          </a:xfrm>
          <a:prstGeom prst="rect">
            <a:avLst/>
          </a:prstGeom>
        </p:spPr>
      </p:pic>
      <p:pic>
        <p:nvPicPr>
          <p:cNvPr id="6" name="Grafik 38" descr="Oplysninger med massiv udfyldning">
            <a:extLst>
              <a:ext uri="{FF2B5EF4-FFF2-40B4-BE49-F238E27FC236}">
                <a16:creationId xmlns:a16="http://schemas.microsoft.com/office/drawing/2014/main" id="{E3E6A489-F7A7-5FD9-6D8E-4037B6A9AD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5028" y="1127061"/>
            <a:ext cx="590247" cy="578152"/>
          </a:xfrm>
          <a:prstGeom prst="rect">
            <a:avLst/>
          </a:prstGeom>
        </p:spPr>
      </p:pic>
      <p:sp>
        <p:nvSpPr>
          <p:cNvPr id="8" name="Tekstfelt 2">
            <a:extLst>
              <a:ext uri="{FF2B5EF4-FFF2-40B4-BE49-F238E27FC236}">
                <a16:creationId xmlns:a16="http://schemas.microsoft.com/office/drawing/2014/main" id="{EE6DD836-1BA6-74C6-E1C8-4441A687B59E}"/>
              </a:ext>
            </a:extLst>
          </p:cNvPr>
          <p:cNvSpPr txBox="1"/>
          <p:nvPr/>
        </p:nvSpPr>
        <p:spPr>
          <a:xfrm>
            <a:off x="636484" y="1577017"/>
            <a:ext cx="9805034" cy="5016758"/>
          </a:xfrm>
          <a:prstGeom prst="rect">
            <a:avLst/>
          </a:prstGeom>
          <a:noFill/>
        </p:spPr>
        <p:txBody>
          <a:bodyPr wrap="square" lIns="91440" tIns="45720" rIns="91440" bIns="45720" rtlCol="0" anchor="t">
            <a:spAutoFit/>
          </a:bodyPr>
          <a:lstStyle/>
          <a:p>
            <a:pPr marL="457200"/>
            <a:r>
              <a:rPr lang="da-DK" sz="1600" b="1">
                <a:solidFill>
                  <a:srgbClr val="3A435A"/>
                </a:solidFill>
                <a:effectLst/>
                <a:latin typeface="Calibri Light"/>
                <a:ea typeface="Calibri" panose="020F0502020204030204" pitchFamily="34" charset="0"/>
                <a:cs typeface="Calibri Light"/>
              </a:rPr>
              <a:t>Kære facilitator</a:t>
            </a:r>
          </a:p>
          <a:p>
            <a:pPr marL="457200"/>
            <a:r>
              <a:rPr lang="da-DK" sz="1600">
                <a:solidFill>
                  <a:srgbClr val="3A435A"/>
                </a:solidFill>
                <a:effectLst/>
                <a:latin typeface="Calibri Light"/>
                <a:ea typeface="Calibri" panose="020F0502020204030204" pitchFamily="34" charset="0"/>
                <a:cs typeface="Calibri Light"/>
              </a:rPr>
              <a:t>I det følgende finder du </a:t>
            </a:r>
            <a:r>
              <a:rPr lang="da-DK" sz="1600">
                <a:solidFill>
                  <a:srgbClr val="3A435A"/>
                </a:solidFill>
                <a:latin typeface="Calibri Light"/>
                <a:ea typeface="Calibri" panose="020F0502020204030204" pitchFamily="34" charset="0"/>
                <a:cs typeface="Calibri Light"/>
              </a:rPr>
              <a:t>en læringspakke med et dialogredskab til omsætning af børne-</a:t>
            </a:r>
            <a:r>
              <a:rPr lang="da-DK" sz="1600">
                <a:solidFill>
                  <a:srgbClr val="3A435A"/>
                </a:solidFill>
                <a:effectLst/>
                <a:latin typeface="Calibri Light"/>
                <a:ea typeface="Calibri" panose="020F0502020204030204" pitchFamily="34" charset="0"/>
                <a:cs typeface="Calibri Light"/>
              </a:rPr>
              <a:t> og ungepolitikken </a:t>
            </a:r>
            <a:r>
              <a:rPr lang="da-DK" sz="1600">
                <a:solidFill>
                  <a:srgbClr val="3A435A"/>
                </a:solidFill>
                <a:latin typeface="Calibri Light"/>
                <a:ea typeface="Calibri" panose="020F0502020204030204" pitchFamily="34" charset="0"/>
                <a:cs typeface="Calibri Light"/>
              </a:rPr>
              <a:t>til praksis med</a:t>
            </a:r>
            <a:r>
              <a:rPr lang="da-DK" sz="1600">
                <a:solidFill>
                  <a:srgbClr val="3A435A"/>
                </a:solidFill>
                <a:effectLst/>
                <a:latin typeface="Calibri Light"/>
                <a:ea typeface="Calibri" panose="020F0502020204030204" pitchFamily="34" charset="0"/>
                <a:cs typeface="Calibri Light"/>
              </a:rPr>
              <a:t> indhold og proces, som du kan læne dig op ad. De indledende slides er til dig som facilitator og vil være skjulte, når du </a:t>
            </a:r>
            <a:r>
              <a:rPr lang="da-DK" sz="1600">
                <a:solidFill>
                  <a:srgbClr val="3A435A"/>
                </a:solidFill>
                <a:latin typeface="Calibri Light"/>
                <a:ea typeface="Calibri" panose="020F0502020204030204" pitchFamily="34" charset="0"/>
                <a:cs typeface="Calibri Light"/>
              </a:rPr>
              <a:t>præsenterer diasshowet. </a:t>
            </a:r>
            <a:r>
              <a:rPr lang="da-DK" sz="1600">
                <a:solidFill>
                  <a:srgbClr val="3A435A"/>
                </a:solidFill>
                <a:effectLst/>
                <a:latin typeface="Calibri Light"/>
                <a:ea typeface="Calibri" panose="020F0502020204030204" pitchFamily="34" charset="0"/>
                <a:cs typeface="Calibri Light"/>
              </a:rPr>
              <a:t>Disse slides er en guide og ramme for dit arbejde som facilitator – både før, under og efter arbejdet med </a:t>
            </a:r>
            <a:r>
              <a:rPr lang="da-DK" sz="1600">
                <a:solidFill>
                  <a:srgbClr val="3A435A"/>
                </a:solidFill>
                <a:latin typeface="Calibri Light"/>
                <a:ea typeface="Calibri" panose="020F0502020204030204" pitchFamily="34" charset="0"/>
                <a:cs typeface="Calibri Light"/>
              </a:rPr>
              <a:t>læringspakken</a:t>
            </a:r>
            <a:r>
              <a:rPr lang="da-DK" sz="1600">
                <a:solidFill>
                  <a:srgbClr val="3A435A"/>
                </a:solidFill>
                <a:effectLst/>
                <a:latin typeface="Calibri Light"/>
                <a:ea typeface="Calibri" panose="020F0502020204030204" pitchFamily="34" charset="0"/>
                <a:cs typeface="Calibri Light"/>
              </a:rPr>
              <a:t>.</a:t>
            </a:r>
            <a:r>
              <a:rPr lang="da-DK" sz="1600">
                <a:solidFill>
                  <a:srgbClr val="3A435A"/>
                </a:solidFill>
                <a:latin typeface="Calibri Light"/>
                <a:ea typeface="Calibri" panose="020F0502020204030204" pitchFamily="34" charset="0"/>
                <a:cs typeface="Calibri Light"/>
              </a:rPr>
              <a:t> </a:t>
            </a:r>
            <a:endParaRPr lang="da-DK" sz="1600">
              <a:solidFill>
                <a:srgbClr val="3A435A"/>
              </a:solidFill>
              <a:effectLst/>
              <a:latin typeface="Calibri Light"/>
              <a:ea typeface="Calibri" panose="020F0502020204030204" pitchFamily="34" charset="0"/>
              <a:cs typeface="Calibri Light"/>
            </a:endParaRPr>
          </a:p>
          <a:p>
            <a:pPr marL="457200"/>
            <a:endParaRPr lang="da-DK" sz="1600" b="1">
              <a:solidFill>
                <a:srgbClr val="3A435A"/>
              </a:solidFill>
              <a:latin typeface="Calibri Light"/>
              <a:ea typeface="Calibri" panose="020F0502020204030204" pitchFamily="34" charset="0"/>
              <a:cs typeface="Calibri Light"/>
            </a:endParaRPr>
          </a:p>
          <a:p>
            <a:pPr marL="457200"/>
            <a:r>
              <a:rPr lang="da-DK" sz="1600" b="1">
                <a:solidFill>
                  <a:srgbClr val="3A435A"/>
                </a:solidFill>
                <a:latin typeface="Calibri Light"/>
                <a:ea typeface="Calibri" panose="020F0502020204030204" pitchFamily="34" charset="0"/>
                <a:cs typeface="Calibri Light"/>
              </a:rPr>
              <a:t>Om børne- og ungepolitikken og formål med dialogredskabet:</a:t>
            </a:r>
          </a:p>
          <a:p>
            <a:pPr marL="457200" algn="just"/>
            <a:r>
              <a:rPr lang="da-DK" sz="1600">
                <a:solidFill>
                  <a:srgbClr val="3A435A"/>
                </a:solidFill>
                <a:latin typeface="Calibri Light"/>
                <a:ea typeface="+mn-lt"/>
                <a:cs typeface="+mn-lt"/>
              </a:rPr>
              <a:t>Børne- og ungepolitikken sætter retning for vores arbejde for og med børn og unge i Aarhus Kommune, og er en ramme om alt det, vi gør i hverdagen. Derfor er det vigtigt for medarbejdere, som arbejder med børn og unge, at kende til vores fælles børne- og ungesyn, som det er udtrykt i politikken. Udover dette kendskab, er dialogredskabets vigtigste formål at sætte gang i refleksioner og drøftelser om, hvordan børne- og ungesynet omsættes til praksis hos netop jer. </a:t>
            </a:r>
          </a:p>
          <a:p>
            <a:pPr marL="457200" algn="just"/>
            <a:endParaRPr lang="da-DK" sz="1600">
              <a:solidFill>
                <a:srgbClr val="3A435A"/>
              </a:solidFill>
              <a:latin typeface="Calibri Light"/>
              <a:ea typeface="+mn-lt"/>
              <a:cs typeface="+mn-lt"/>
            </a:endParaRPr>
          </a:p>
          <a:p>
            <a:pPr marL="457200" algn="just"/>
            <a:r>
              <a:rPr lang="da-DK" sz="1600">
                <a:solidFill>
                  <a:srgbClr val="3A435A"/>
                </a:solidFill>
                <a:latin typeface="Calibri Light"/>
                <a:ea typeface="+mn-lt"/>
                <a:cs typeface="+mn-lt"/>
              </a:rPr>
              <a:t>Vi har et fælles værdigrundlag i børne- og ungepolitikken, men de konkrete handlinger skal komme fra jer. Nogle gange kan det virke nemmere at drøfte værdierne, de gode intentioner, og blot sætte flere ord på dem. Derfor er det er vigtigt, at du som facilitator understøtter, at øvelserne blive konkrete både med eksempler og med handlinger, så I bliver skarpe på, hvad I skal gøre sammen.</a:t>
            </a:r>
          </a:p>
          <a:p>
            <a:pPr marL="457200"/>
            <a:endParaRPr lang="da-DK" sz="1600">
              <a:solidFill>
                <a:srgbClr val="000000"/>
              </a:solidFill>
              <a:latin typeface="Abadi Extra Light" panose="020B0204020104020204" pitchFamily="34" charset="0"/>
              <a:cs typeface="Calibri"/>
            </a:endParaRPr>
          </a:p>
          <a:p>
            <a:pPr marL="457200"/>
            <a:endParaRPr lang="da-DK" sz="1600">
              <a:solidFill>
                <a:srgbClr val="2F2F2F"/>
              </a:solidFill>
              <a:latin typeface="Abadi Extra Light" panose="020B0204020104020204" pitchFamily="34" charset="0"/>
              <a:cs typeface="Calibri"/>
            </a:endParaRPr>
          </a:p>
          <a:p>
            <a:pPr marL="457200"/>
            <a:endParaRPr lang="da-DK" sz="1600">
              <a:solidFill>
                <a:srgbClr val="000000"/>
              </a:solidFill>
              <a:latin typeface="Calibri" panose="020F0502020204030204"/>
              <a:cs typeface="Calibri" panose="020F0502020204030204"/>
            </a:endParaRPr>
          </a:p>
        </p:txBody>
      </p:sp>
      <p:pic>
        <p:nvPicPr>
          <p:cNvPr id="9" name="Picture 8">
            <a:extLst>
              <a:ext uri="{FF2B5EF4-FFF2-40B4-BE49-F238E27FC236}">
                <a16:creationId xmlns:a16="http://schemas.microsoft.com/office/drawing/2014/main" id="{B430A9CC-BACB-1399-9670-87DF6D967416}"/>
              </a:ext>
            </a:extLst>
          </p:cNvPr>
          <p:cNvPicPr>
            <a:picLocks noChangeAspect="1"/>
          </p:cNvPicPr>
          <p:nvPr/>
        </p:nvPicPr>
        <p:blipFill>
          <a:blip r:embed="rId6"/>
          <a:stretch>
            <a:fillRect/>
          </a:stretch>
        </p:blipFill>
        <p:spPr>
          <a:xfrm>
            <a:off x="9070047" y="4455185"/>
            <a:ext cx="2994624" cy="2145820"/>
          </a:xfrm>
          <a:prstGeom prst="rect">
            <a:avLst/>
          </a:prstGeom>
        </p:spPr>
      </p:pic>
    </p:spTree>
    <p:extLst>
      <p:ext uri="{BB962C8B-B14F-4D97-AF65-F5344CB8AC3E}">
        <p14:creationId xmlns:p14="http://schemas.microsoft.com/office/powerpoint/2010/main" val="17724225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93860D6A-F85A-AFA0-A572-948ECB6278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72" y="428"/>
            <a:ext cx="12189255" cy="6857142"/>
          </a:xfrm>
          <a:prstGeom prst="rect">
            <a:avLst/>
          </a:prstGeom>
        </p:spPr>
      </p:pic>
    </p:spTree>
    <p:extLst>
      <p:ext uri="{BB962C8B-B14F-4D97-AF65-F5344CB8AC3E}">
        <p14:creationId xmlns:p14="http://schemas.microsoft.com/office/powerpoint/2010/main" val="2384161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74E3301-8ACF-3AB0-1226-5EE7345813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428"/>
            <a:ext cx="12192000" cy="6857142"/>
          </a:xfrm>
          <a:prstGeom prst="rect">
            <a:avLst/>
          </a:prstGeom>
        </p:spPr>
      </p:pic>
      <p:sp>
        <p:nvSpPr>
          <p:cNvPr id="2" name="Titel 1">
            <a:extLst>
              <a:ext uri="{FF2B5EF4-FFF2-40B4-BE49-F238E27FC236}">
                <a16:creationId xmlns:a16="http://schemas.microsoft.com/office/drawing/2014/main" id="{3898C2C8-7828-86F7-CA56-E698C1E3DA8A}"/>
              </a:ext>
            </a:extLst>
          </p:cNvPr>
          <p:cNvSpPr>
            <a:spLocks noGrp="1"/>
          </p:cNvSpPr>
          <p:nvPr>
            <p:ph type="title"/>
          </p:nvPr>
        </p:nvSpPr>
        <p:spPr>
          <a:xfrm>
            <a:off x="553212" y="331788"/>
            <a:ext cx="11085576" cy="1325563"/>
          </a:xfrm>
        </p:spPr>
        <p:txBody>
          <a:bodyPr lIns="91440" tIns="45720" rIns="91440" bIns="45720" anchor="t">
            <a:normAutofit fontScale="90000"/>
          </a:bodyPr>
          <a:lstStyle/>
          <a:p>
            <a:pPr>
              <a:lnSpc>
                <a:spcPct val="100000"/>
              </a:lnSpc>
            </a:pPr>
            <a:r>
              <a:rPr lang="da-DK" sz="3200" b="1" spc="100">
                <a:solidFill>
                  <a:srgbClr val="434E69"/>
                </a:solidFill>
                <a:latin typeface="+mn-lt"/>
              </a:rPr>
              <a:t>SEKS TEMAER UDTRYKKER VORES FÆLLES BØRNE- OG UNGESYN</a:t>
            </a:r>
            <a:br>
              <a:rPr lang="da-DK" sz="3200" b="1" spc="100">
                <a:solidFill>
                  <a:srgbClr val="434E69"/>
                </a:solidFill>
                <a:latin typeface="+mn-lt"/>
              </a:rPr>
            </a:br>
            <a:r>
              <a:rPr lang="da-DK" sz="2700" b="1" spc="100">
                <a:solidFill>
                  <a:srgbClr val="434E69"/>
                </a:solidFill>
                <a:latin typeface="+mn-lt"/>
              </a:rPr>
              <a:t> </a:t>
            </a:r>
            <a:r>
              <a:rPr lang="da-DK" sz="2700">
                <a:solidFill>
                  <a:srgbClr val="434E69"/>
                </a:solidFill>
                <a:latin typeface="+mn-lt"/>
              </a:rPr>
              <a:t>Børnes- og ungesynet er vores syn på og tilgang til alle børn og unge</a:t>
            </a:r>
          </a:p>
        </p:txBody>
      </p:sp>
    </p:spTree>
    <p:extLst>
      <p:ext uri="{BB962C8B-B14F-4D97-AF65-F5344CB8AC3E}">
        <p14:creationId xmlns:p14="http://schemas.microsoft.com/office/powerpoint/2010/main" val="5613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logo, skitse, hvid, sort-hvid&#10;&#10;Automatisk genereret beskrivelse">
            <a:extLst>
              <a:ext uri="{FF2B5EF4-FFF2-40B4-BE49-F238E27FC236}">
                <a16:creationId xmlns:a16="http://schemas.microsoft.com/office/drawing/2014/main" id="{86A1EB1E-EE7C-BF5A-6FBD-1F27EA8B13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79" y="287704"/>
            <a:ext cx="8360465" cy="1235102"/>
          </a:xfrm>
          <a:prstGeom prst="rect">
            <a:avLst/>
          </a:prstGeom>
        </p:spPr>
      </p:pic>
      <p:pic>
        <p:nvPicPr>
          <p:cNvPr id="2" name="Picture 1">
            <a:extLst>
              <a:ext uri="{FF2B5EF4-FFF2-40B4-BE49-F238E27FC236}">
                <a16:creationId xmlns:a16="http://schemas.microsoft.com/office/drawing/2014/main" id="{872EE2E3-914B-6386-0330-5E89F8C27E91}"/>
              </a:ext>
            </a:extLst>
          </p:cNvPr>
          <p:cNvPicPr>
            <a:picLocks noChangeAspect="1"/>
          </p:cNvPicPr>
          <p:nvPr/>
        </p:nvPicPr>
        <p:blipFill>
          <a:blip r:embed="rId4"/>
          <a:stretch>
            <a:fillRect/>
          </a:stretch>
        </p:blipFill>
        <p:spPr>
          <a:xfrm>
            <a:off x="10109007" y="3719029"/>
            <a:ext cx="2492194" cy="3515260"/>
          </a:xfrm>
          <a:prstGeom prst="rect">
            <a:avLst/>
          </a:prstGeom>
        </p:spPr>
      </p:pic>
      <p:sp>
        <p:nvSpPr>
          <p:cNvPr id="9" name="Rektangel: afrundede hjørner 3">
            <a:extLst>
              <a:ext uri="{FF2B5EF4-FFF2-40B4-BE49-F238E27FC236}">
                <a16:creationId xmlns:a16="http://schemas.microsoft.com/office/drawing/2014/main" id="{374DA6DC-2960-DC73-CE92-81476D1A439C}"/>
              </a:ext>
            </a:extLst>
          </p:cNvPr>
          <p:cNvSpPr/>
          <p:nvPr/>
        </p:nvSpPr>
        <p:spPr>
          <a:xfrm>
            <a:off x="1007844" y="287704"/>
            <a:ext cx="8054300" cy="8705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3200" b="1">
                <a:solidFill>
                  <a:srgbClr val="3A435A"/>
                </a:solidFill>
                <a:latin typeface="Calibri Light"/>
                <a:cs typeface="Calibri"/>
              </a:rPr>
              <a:t>Øvelse 1: Børne- og ungesynet</a:t>
            </a:r>
            <a:endParaRPr lang="en-US" sz="3200">
              <a:solidFill>
                <a:srgbClr val="3A435A"/>
              </a:solidFill>
              <a:latin typeface="Calibri Light"/>
              <a:cs typeface="Calibri"/>
            </a:endParaRPr>
          </a:p>
        </p:txBody>
      </p:sp>
      <p:sp>
        <p:nvSpPr>
          <p:cNvPr id="11" name="Pladsholder til tekst 4">
            <a:extLst>
              <a:ext uri="{FF2B5EF4-FFF2-40B4-BE49-F238E27FC236}">
                <a16:creationId xmlns:a16="http://schemas.microsoft.com/office/drawing/2014/main" id="{B350276E-BC94-A653-B529-5207F3F53680}"/>
              </a:ext>
            </a:extLst>
          </p:cNvPr>
          <p:cNvSpPr txBox="1">
            <a:spLocks/>
          </p:cNvSpPr>
          <p:nvPr/>
        </p:nvSpPr>
        <p:spPr>
          <a:xfrm>
            <a:off x="1007844" y="1502560"/>
            <a:ext cx="9803006" cy="491724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a-DK" sz="2400" b="1">
                <a:solidFill>
                  <a:srgbClr val="3A435A"/>
                </a:solidFill>
                <a:latin typeface="Calibri Light"/>
                <a:cs typeface="Calibri Light"/>
              </a:rPr>
              <a:t>Læs børne- og ungesynet i form af de seks temaer. </a:t>
            </a:r>
          </a:p>
          <a:p>
            <a:pPr marL="0" indent="0">
              <a:lnSpc>
                <a:spcPct val="100000"/>
              </a:lnSpc>
              <a:buNone/>
            </a:pPr>
            <a:endParaRPr lang="da-DK" sz="2400" b="1">
              <a:solidFill>
                <a:srgbClr val="3A435A"/>
              </a:solidFill>
              <a:latin typeface="Calibri Light"/>
              <a:cs typeface="Calibri Light"/>
            </a:endParaRPr>
          </a:p>
          <a:p>
            <a:pPr marL="0" indent="0">
              <a:lnSpc>
                <a:spcPct val="100000"/>
              </a:lnSpc>
              <a:buNone/>
            </a:pPr>
            <a:r>
              <a:rPr lang="da-DK" sz="2400" b="1" u="sng">
                <a:solidFill>
                  <a:srgbClr val="3A435A"/>
                </a:solidFill>
                <a:latin typeface="Calibri Light"/>
                <a:cs typeface="Calibri Light"/>
              </a:rPr>
              <a:t>Drøft børne- og ungesynet:</a:t>
            </a:r>
            <a:br>
              <a:rPr lang="da-DK" sz="2400" b="1" u="sng">
                <a:solidFill>
                  <a:srgbClr val="3A435A"/>
                </a:solidFill>
                <a:latin typeface="Calibri Light"/>
              </a:rPr>
            </a:br>
            <a:endParaRPr lang="da-DK" sz="2000" b="1">
              <a:solidFill>
                <a:srgbClr val="3A435A"/>
              </a:solidFill>
              <a:latin typeface="Calibri Light"/>
              <a:cs typeface="Times New Roman"/>
            </a:endParaRPr>
          </a:p>
          <a:p>
            <a:pPr marL="285750" indent="-285750">
              <a:lnSpc>
                <a:spcPct val="100000"/>
              </a:lnSpc>
              <a:spcBef>
                <a:spcPts val="0"/>
              </a:spcBef>
              <a:buFont typeface="Wingdings" panose="05000000000000000000" pitchFamily="2" charset="2"/>
              <a:buChar char="q"/>
              <a:defRPr/>
            </a:pPr>
            <a:r>
              <a:rPr lang="da-DK" sz="2000" b="1">
                <a:solidFill>
                  <a:srgbClr val="3A435A"/>
                </a:solidFill>
                <a:latin typeface="Calibri Light"/>
                <a:cs typeface="Times New Roman"/>
              </a:rPr>
              <a:t>Hvad bliver I særligt optaget af? </a:t>
            </a:r>
          </a:p>
          <a:p>
            <a:pPr marL="285750" indent="-285750">
              <a:lnSpc>
                <a:spcPct val="100000"/>
              </a:lnSpc>
              <a:spcBef>
                <a:spcPts val="0"/>
              </a:spcBef>
              <a:buFont typeface="Wingdings" panose="05000000000000000000" pitchFamily="2" charset="2"/>
              <a:buChar char="q"/>
              <a:defRPr/>
            </a:pPr>
            <a:r>
              <a:rPr lang="da-DK" sz="2000" b="1">
                <a:solidFill>
                  <a:srgbClr val="3A435A"/>
                </a:solidFill>
                <a:latin typeface="Calibri Light"/>
                <a:cs typeface="Times New Roman"/>
              </a:rPr>
              <a:t>Er der noget, som vækker genklang? Undrer? Provokerer? </a:t>
            </a:r>
          </a:p>
          <a:p>
            <a:pPr marL="0" indent="0">
              <a:lnSpc>
                <a:spcPct val="100000"/>
              </a:lnSpc>
              <a:spcBef>
                <a:spcPts val="0"/>
              </a:spcBef>
              <a:buNone/>
              <a:defRPr/>
            </a:pPr>
            <a:endParaRPr lang="da-DK" sz="2400" b="1" u="sng">
              <a:solidFill>
                <a:srgbClr val="3A435A"/>
              </a:solidFill>
              <a:latin typeface="Calibri Light"/>
              <a:cs typeface="Calibri Light"/>
            </a:endParaRPr>
          </a:p>
          <a:p>
            <a:pPr marL="0" indent="0">
              <a:lnSpc>
                <a:spcPct val="100000"/>
              </a:lnSpc>
              <a:spcBef>
                <a:spcPts val="0"/>
              </a:spcBef>
              <a:buNone/>
              <a:defRPr/>
            </a:pPr>
            <a:r>
              <a:rPr lang="da-DK" sz="2400" b="1" u="sng">
                <a:solidFill>
                  <a:srgbClr val="3A435A"/>
                </a:solidFill>
                <a:latin typeface="Calibri Light"/>
                <a:cs typeface="Calibri Light"/>
              </a:rPr>
              <a:t>Drøft hvordan det ser ud hos jer:</a:t>
            </a:r>
          </a:p>
          <a:p>
            <a:pPr marL="0" indent="0">
              <a:lnSpc>
                <a:spcPct val="100000"/>
              </a:lnSpc>
              <a:spcBef>
                <a:spcPts val="0"/>
              </a:spcBef>
              <a:buNone/>
              <a:defRPr/>
            </a:pPr>
            <a:endParaRPr lang="da-DK" sz="2000" b="1" u="sng">
              <a:solidFill>
                <a:srgbClr val="3A435A"/>
              </a:solidFill>
              <a:latin typeface="Calibri Light"/>
              <a:cs typeface="Calibri Light"/>
            </a:endParaRPr>
          </a:p>
          <a:p>
            <a:pPr>
              <a:lnSpc>
                <a:spcPct val="100000"/>
              </a:lnSpc>
              <a:spcBef>
                <a:spcPts val="0"/>
              </a:spcBef>
              <a:buFont typeface="Wingdings" panose="05000000000000000000" pitchFamily="2" charset="2"/>
              <a:buChar char="q"/>
              <a:defRPr/>
            </a:pPr>
            <a:r>
              <a:rPr lang="da-DK" sz="2000" b="1">
                <a:solidFill>
                  <a:srgbClr val="3A435A"/>
                </a:solidFill>
                <a:latin typeface="Calibri Light"/>
                <a:cs typeface="Times New Roman"/>
              </a:rPr>
              <a:t> Arbejder I ud fra børne- og ungesynet udtrykt i de seks temaer?</a:t>
            </a:r>
          </a:p>
          <a:p>
            <a:pPr>
              <a:lnSpc>
                <a:spcPct val="100000"/>
              </a:lnSpc>
              <a:spcBef>
                <a:spcPts val="0"/>
              </a:spcBef>
              <a:buFont typeface="Wingdings" panose="05000000000000000000" pitchFamily="2" charset="2"/>
              <a:buChar char="q"/>
              <a:defRPr/>
            </a:pPr>
            <a:r>
              <a:rPr lang="da-DK" sz="2000" b="1">
                <a:solidFill>
                  <a:srgbClr val="3A435A"/>
                </a:solidFill>
                <a:latin typeface="Calibri Light"/>
                <a:cs typeface="Times New Roman"/>
              </a:rPr>
              <a:t> Hvordan ser det ud, når man arbejder ud fra en tilgang om… At børn har værdi som de er… Vil lære… Vil være sammen… Vil være i balance… Vil høres… Gør deres bedste</a:t>
            </a:r>
          </a:p>
          <a:p>
            <a:pPr marL="0" indent="0">
              <a:lnSpc>
                <a:spcPct val="100000"/>
              </a:lnSpc>
              <a:spcBef>
                <a:spcPts val="0"/>
              </a:spcBef>
              <a:buNone/>
              <a:defRPr/>
            </a:pPr>
            <a:endParaRPr lang="da-DK" sz="2000" b="1">
              <a:solidFill>
                <a:srgbClr val="FF0000"/>
              </a:solidFill>
              <a:latin typeface="Calibri Light"/>
              <a:cs typeface="Times New Roman"/>
            </a:endParaRPr>
          </a:p>
          <a:p>
            <a:pPr marL="0" indent="0">
              <a:lnSpc>
                <a:spcPct val="100000"/>
              </a:lnSpc>
              <a:spcBef>
                <a:spcPts val="0"/>
              </a:spcBef>
              <a:buNone/>
              <a:defRPr/>
            </a:pPr>
            <a:r>
              <a:rPr lang="da-DK" sz="2000" b="1">
                <a:solidFill>
                  <a:srgbClr val="3A435A"/>
                </a:solidFill>
                <a:latin typeface="Calibri Light"/>
                <a:cs typeface="Times New Roman"/>
              </a:rPr>
              <a:t>Opsamling i plenum: Del pointer fra jeres drøftelser med hinanden </a:t>
            </a:r>
          </a:p>
          <a:p>
            <a:pPr marL="0" indent="0">
              <a:lnSpc>
                <a:spcPct val="100000"/>
              </a:lnSpc>
              <a:spcBef>
                <a:spcPts val="0"/>
              </a:spcBef>
              <a:buNone/>
              <a:defRPr/>
            </a:pPr>
            <a:endParaRPr lang="da-DK" sz="1800">
              <a:solidFill>
                <a:srgbClr val="3A435A"/>
              </a:solidFill>
              <a:latin typeface="Calibri Light"/>
              <a:cs typeface="Calibri Light"/>
            </a:endParaRPr>
          </a:p>
        </p:txBody>
      </p:sp>
      <p:pic>
        <p:nvPicPr>
          <p:cNvPr id="13" name="Grafik 8" descr="Badge 1 med massiv udfyldning">
            <a:extLst>
              <a:ext uri="{FF2B5EF4-FFF2-40B4-BE49-F238E27FC236}">
                <a16:creationId xmlns:a16="http://schemas.microsoft.com/office/drawing/2014/main" id="{943748F8-0E4C-1671-47DB-2CED35B8386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6021" y="1522806"/>
            <a:ext cx="432000" cy="432000"/>
          </a:xfrm>
          <a:prstGeom prst="rect">
            <a:avLst/>
          </a:prstGeom>
        </p:spPr>
      </p:pic>
      <p:pic>
        <p:nvPicPr>
          <p:cNvPr id="15" name="Grafik 9" descr="Badge med massiv udfyldning">
            <a:extLst>
              <a:ext uri="{FF2B5EF4-FFF2-40B4-BE49-F238E27FC236}">
                <a16:creationId xmlns:a16="http://schemas.microsoft.com/office/drawing/2014/main" id="{44389803-7E01-7F15-5AFC-78D9B54855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6021" y="2541908"/>
            <a:ext cx="432000" cy="432000"/>
          </a:xfrm>
          <a:prstGeom prst="rect">
            <a:avLst/>
          </a:prstGeom>
        </p:spPr>
      </p:pic>
      <p:pic>
        <p:nvPicPr>
          <p:cNvPr id="17" name="Grafik 1" descr="Badge 3 med massiv udfyldning">
            <a:extLst>
              <a:ext uri="{FF2B5EF4-FFF2-40B4-BE49-F238E27FC236}">
                <a16:creationId xmlns:a16="http://schemas.microsoft.com/office/drawing/2014/main" id="{9FF34D8E-098F-9735-F358-DE0640BB3C0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6021" y="4174532"/>
            <a:ext cx="432000" cy="432000"/>
          </a:xfrm>
          <a:prstGeom prst="rect">
            <a:avLst/>
          </a:prstGeom>
        </p:spPr>
      </p:pic>
    </p:spTree>
    <p:extLst>
      <p:ext uri="{BB962C8B-B14F-4D97-AF65-F5344CB8AC3E}">
        <p14:creationId xmlns:p14="http://schemas.microsoft.com/office/powerpoint/2010/main" val="2585743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93860D6A-F85A-AFA0-A572-948ECB6278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73" y="428"/>
            <a:ext cx="12189253" cy="6857141"/>
          </a:xfrm>
          <a:prstGeom prst="rect">
            <a:avLst/>
          </a:prstGeom>
        </p:spPr>
      </p:pic>
    </p:spTree>
    <p:extLst>
      <p:ext uri="{BB962C8B-B14F-4D97-AF65-F5344CB8AC3E}">
        <p14:creationId xmlns:p14="http://schemas.microsoft.com/office/powerpoint/2010/main" val="3545577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D7ABE5C6-5644-8DCC-9621-F69FD67213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642"/>
            <a:ext cx="12192000" cy="6857357"/>
          </a:xfrm>
          <a:prstGeom prst="rect">
            <a:avLst/>
          </a:prstGeom>
        </p:spPr>
      </p:pic>
      <p:sp>
        <p:nvSpPr>
          <p:cNvPr id="2" name="Titel 1">
            <a:extLst>
              <a:ext uri="{FF2B5EF4-FFF2-40B4-BE49-F238E27FC236}">
                <a16:creationId xmlns:a16="http://schemas.microsoft.com/office/drawing/2014/main" id="{5FD29BDA-CC1F-5094-2177-43E10ECD0AE1}"/>
              </a:ext>
            </a:extLst>
          </p:cNvPr>
          <p:cNvSpPr>
            <a:spLocks noGrp="1"/>
          </p:cNvSpPr>
          <p:nvPr>
            <p:ph type="title"/>
          </p:nvPr>
        </p:nvSpPr>
        <p:spPr>
          <a:xfrm>
            <a:off x="189653" y="358567"/>
            <a:ext cx="11816299" cy="1325563"/>
          </a:xfrm>
        </p:spPr>
        <p:txBody>
          <a:bodyPr>
            <a:normAutofit/>
          </a:bodyPr>
          <a:lstStyle/>
          <a:p>
            <a:pPr algn="ctr"/>
            <a:r>
              <a:rPr lang="da-DK" sz="3200" b="1">
                <a:solidFill>
                  <a:srgbClr val="434E69"/>
                </a:solidFill>
                <a:latin typeface="+mn-lt"/>
                <a:ea typeface="Calibri Light"/>
                <a:cs typeface="Calibri Light"/>
              </a:rPr>
              <a:t>SEKS PEJLEMÆRKER SÆTTER ORD PÅ DET, </a:t>
            </a:r>
            <a:br>
              <a:rPr lang="da-DK" sz="3200" b="1">
                <a:solidFill>
                  <a:srgbClr val="434E69"/>
                </a:solidFill>
                <a:latin typeface="+mn-lt"/>
                <a:ea typeface="Calibri Light"/>
                <a:cs typeface="Calibri Light"/>
              </a:rPr>
            </a:br>
            <a:r>
              <a:rPr lang="da-DK" sz="3200" b="1">
                <a:solidFill>
                  <a:srgbClr val="434E69"/>
                </a:solidFill>
                <a:latin typeface="+mn-lt"/>
                <a:ea typeface="Calibri Light"/>
                <a:cs typeface="Calibri Light"/>
              </a:rPr>
              <a:t>VI GERNE VIL SE, NÅR VI ER PÅ VEJ TIL AT LYKKES</a:t>
            </a:r>
            <a:endParaRPr lang="da-DK" sz="3200" b="1">
              <a:solidFill>
                <a:srgbClr val="434E69"/>
              </a:solidFill>
              <a:latin typeface="+mn-lt"/>
            </a:endParaRPr>
          </a:p>
        </p:txBody>
      </p:sp>
    </p:spTree>
    <p:extLst>
      <p:ext uri="{BB962C8B-B14F-4D97-AF65-F5344CB8AC3E}">
        <p14:creationId xmlns:p14="http://schemas.microsoft.com/office/powerpoint/2010/main" val="3058737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FD8DF"/>
        </a:solidFill>
        <a:effectLst/>
      </p:bgPr>
    </p:bg>
    <p:spTree>
      <p:nvGrpSpPr>
        <p:cNvPr id="1" name=""/>
        <p:cNvGrpSpPr/>
        <p:nvPr/>
      </p:nvGrpSpPr>
      <p:grpSpPr>
        <a:xfrm>
          <a:off x="0" y="0"/>
          <a:ext cx="0" cy="0"/>
          <a:chOff x="0" y="0"/>
          <a:chExt cx="0" cy="0"/>
        </a:xfrm>
      </p:grpSpPr>
      <p:pic>
        <p:nvPicPr>
          <p:cNvPr id="3" name="Billede 2" descr="Et billede, der indeholder logo, skitse, hvid, sort-hvid&#10;&#10;Automatisk genereret beskrivelse">
            <a:extLst>
              <a:ext uri="{FF2B5EF4-FFF2-40B4-BE49-F238E27FC236}">
                <a16:creationId xmlns:a16="http://schemas.microsoft.com/office/drawing/2014/main" id="{86A1EB1E-EE7C-BF5A-6FBD-1F27EA8B13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739" y="157071"/>
            <a:ext cx="8974443" cy="1418487"/>
          </a:xfrm>
          <a:prstGeom prst="rect">
            <a:avLst/>
          </a:prstGeom>
        </p:spPr>
      </p:pic>
      <p:sp>
        <p:nvSpPr>
          <p:cNvPr id="9" name="Rektangel: afrundede hjørner 3">
            <a:extLst>
              <a:ext uri="{FF2B5EF4-FFF2-40B4-BE49-F238E27FC236}">
                <a16:creationId xmlns:a16="http://schemas.microsoft.com/office/drawing/2014/main" id="{374DA6DC-2960-DC73-CE92-81476D1A439C}"/>
              </a:ext>
            </a:extLst>
          </p:cNvPr>
          <p:cNvSpPr/>
          <p:nvPr/>
        </p:nvSpPr>
        <p:spPr>
          <a:xfrm>
            <a:off x="684740" y="233575"/>
            <a:ext cx="8974443" cy="8705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3200" b="1">
                <a:solidFill>
                  <a:srgbClr val="3A435A"/>
                </a:solidFill>
                <a:latin typeface="Calibri Light"/>
                <a:cs typeface="Calibri"/>
              </a:rPr>
              <a:t>Øvelse 2: Pejlemærker ”Vi er på vej til at lykkes når” </a:t>
            </a:r>
            <a:endParaRPr lang="en-US" sz="3200">
              <a:solidFill>
                <a:srgbClr val="3A435A"/>
              </a:solidFill>
              <a:latin typeface="Calibri Light"/>
              <a:cs typeface="Calibri"/>
            </a:endParaRPr>
          </a:p>
        </p:txBody>
      </p:sp>
      <p:sp>
        <p:nvSpPr>
          <p:cNvPr id="11" name="Pladsholder til tekst 4">
            <a:extLst>
              <a:ext uri="{FF2B5EF4-FFF2-40B4-BE49-F238E27FC236}">
                <a16:creationId xmlns:a16="http://schemas.microsoft.com/office/drawing/2014/main" id="{B350276E-BC94-A653-B529-5207F3F53680}"/>
              </a:ext>
            </a:extLst>
          </p:cNvPr>
          <p:cNvSpPr txBox="1">
            <a:spLocks/>
          </p:cNvSpPr>
          <p:nvPr/>
        </p:nvSpPr>
        <p:spPr>
          <a:xfrm>
            <a:off x="978021" y="1817191"/>
            <a:ext cx="9946201" cy="519059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da-DK" sz="1800" b="1">
              <a:solidFill>
                <a:srgbClr val="3A435A"/>
              </a:solidFill>
              <a:latin typeface="Calibri Light"/>
              <a:ea typeface="Calibri Light"/>
              <a:cs typeface="Calibri Light"/>
            </a:endParaRPr>
          </a:p>
          <a:p>
            <a:pPr>
              <a:lnSpc>
                <a:spcPct val="100000"/>
              </a:lnSpc>
              <a:spcBef>
                <a:spcPts val="0"/>
              </a:spcBef>
              <a:defRPr/>
            </a:pPr>
            <a:endParaRPr lang="da-DK" sz="1800">
              <a:solidFill>
                <a:srgbClr val="314294"/>
              </a:solidFill>
              <a:latin typeface="Abadi Extra Light" panose="020B0204020104020204" pitchFamily="34" charset="0"/>
            </a:endParaRPr>
          </a:p>
          <a:p>
            <a:pPr>
              <a:lnSpc>
                <a:spcPct val="100000"/>
              </a:lnSpc>
              <a:spcBef>
                <a:spcPts val="0"/>
              </a:spcBef>
              <a:defRPr/>
            </a:pPr>
            <a:endParaRPr lang="da-DK" sz="1800" b="1">
              <a:latin typeface="Abadi Extra Light" panose="020B0204020104020204" pitchFamily="34" charset="0"/>
            </a:endParaRPr>
          </a:p>
        </p:txBody>
      </p:sp>
      <p:pic>
        <p:nvPicPr>
          <p:cNvPr id="13" name="Grafik 8" descr="Badge 1 med massiv udfyldning">
            <a:extLst>
              <a:ext uri="{FF2B5EF4-FFF2-40B4-BE49-F238E27FC236}">
                <a16:creationId xmlns:a16="http://schemas.microsoft.com/office/drawing/2014/main" id="{943748F8-0E4C-1671-47DB-2CED35B838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6897" y="1558044"/>
            <a:ext cx="432000" cy="432000"/>
          </a:xfrm>
          <a:prstGeom prst="rect">
            <a:avLst/>
          </a:prstGeom>
        </p:spPr>
      </p:pic>
      <p:pic>
        <p:nvPicPr>
          <p:cNvPr id="15" name="Grafik 9" descr="Badge med massiv udfyldning">
            <a:extLst>
              <a:ext uri="{FF2B5EF4-FFF2-40B4-BE49-F238E27FC236}">
                <a16:creationId xmlns:a16="http://schemas.microsoft.com/office/drawing/2014/main" id="{44389803-7E01-7F15-5AFC-78D9B54855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0259" y="2131676"/>
            <a:ext cx="432000" cy="432000"/>
          </a:xfrm>
          <a:prstGeom prst="rect">
            <a:avLst/>
          </a:prstGeom>
        </p:spPr>
      </p:pic>
      <p:pic>
        <p:nvPicPr>
          <p:cNvPr id="17" name="Grafik 1" descr="Badge 3 med massiv udfyldning">
            <a:extLst>
              <a:ext uri="{FF2B5EF4-FFF2-40B4-BE49-F238E27FC236}">
                <a16:creationId xmlns:a16="http://schemas.microsoft.com/office/drawing/2014/main" id="{9FF34D8E-098F-9735-F358-DE0640BB3C0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6897" y="4078325"/>
            <a:ext cx="432000" cy="432000"/>
          </a:xfrm>
          <a:prstGeom prst="rect">
            <a:avLst/>
          </a:prstGeom>
        </p:spPr>
      </p:pic>
      <p:pic>
        <p:nvPicPr>
          <p:cNvPr id="4" name="Picture 3">
            <a:extLst>
              <a:ext uri="{FF2B5EF4-FFF2-40B4-BE49-F238E27FC236}">
                <a16:creationId xmlns:a16="http://schemas.microsoft.com/office/drawing/2014/main" id="{70C88F8E-BEC9-B173-BE4C-6676271A86D3}"/>
              </a:ext>
            </a:extLst>
          </p:cNvPr>
          <p:cNvPicPr>
            <a:picLocks noChangeAspect="1"/>
          </p:cNvPicPr>
          <p:nvPr/>
        </p:nvPicPr>
        <p:blipFill>
          <a:blip r:embed="rId10"/>
          <a:stretch>
            <a:fillRect/>
          </a:stretch>
        </p:blipFill>
        <p:spPr>
          <a:xfrm>
            <a:off x="9078370" y="4989785"/>
            <a:ext cx="3389046" cy="2367456"/>
          </a:xfrm>
          <a:prstGeom prst="rect">
            <a:avLst/>
          </a:prstGeom>
        </p:spPr>
      </p:pic>
      <p:sp>
        <p:nvSpPr>
          <p:cNvPr id="8" name="Pladsholder til tekst 4">
            <a:extLst>
              <a:ext uri="{FF2B5EF4-FFF2-40B4-BE49-F238E27FC236}">
                <a16:creationId xmlns:a16="http://schemas.microsoft.com/office/drawing/2014/main" id="{00127D10-3D59-1260-48CF-80CEFA53DE40}"/>
              </a:ext>
            </a:extLst>
          </p:cNvPr>
          <p:cNvSpPr txBox="1">
            <a:spLocks/>
          </p:cNvSpPr>
          <p:nvPr/>
        </p:nvSpPr>
        <p:spPr>
          <a:xfrm>
            <a:off x="1267778" y="1312226"/>
            <a:ext cx="8974443" cy="5115237"/>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None/>
            </a:pPr>
            <a:r>
              <a:rPr lang="da-DK" sz="2400" b="1">
                <a:solidFill>
                  <a:srgbClr val="3A435A"/>
                </a:solidFill>
                <a:latin typeface="Calibri Light"/>
                <a:ea typeface="Calibri Light"/>
                <a:cs typeface="Arial"/>
              </a:rPr>
              <a:t>Læs de seks pejlemærker. </a:t>
            </a:r>
          </a:p>
          <a:p>
            <a:pPr marL="0" indent="0">
              <a:lnSpc>
                <a:spcPct val="100000"/>
              </a:lnSpc>
              <a:spcBef>
                <a:spcPts val="0"/>
              </a:spcBef>
              <a:buNone/>
              <a:defRPr/>
            </a:pPr>
            <a:r>
              <a:rPr lang="da-DK" sz="2400" b="1" u="sng">
                <a:solidFill>
                  <a:srgbClr val="3A435A"/>
                </a:solidFill>
                <a:latin typeface="Calibri Light"/>
                <a:ea typeface="Calibri Light"/>
                <a:cs typeface="Arial"/>
              </a:rPr>
              <a:t>Drøft pejlemærkerne:</a:t>
            </a:r>
            <a:endParaRPr lang="da-DK" sz="2400" b="1" i="1">
              <a:solidFill>
                <a:srgbClr val="3A435A"/>
              </a:solidFill>
              <a:latin typeface="Calibri Light"/>
              <a:ea typeface="Calibri Light"/>
              <a:cs typeface="Times New Roman"/>
            </a:endParaRPr>
          </a:p>
          <a:p>
            <a:pPr>
              <a:lnSpc>
                <a:spcPct val="100000"/>
              </a:lnSpc>
              <a:spcBef>
                <a:spcPts val="0"/>
              </a:spcBef>
              <a:buFont typeface="Wingdings" panose="05000000000000000000" pitchFamily="2" charset="2"/>
              <a:buChar char="q"/>
              <a:defRPr/>
            </a:pPr>
            <a:r>
              <a:rPr lang="da-DK" sz="2000" b="1">
                <a:solidFill>
                  <a:srgbClr val="3A435A"/>
                </a:solidFill>
                <a:latin typeface="Calibri Light"/>
                <a:ea typeface="Calibri Light"/>
                <a:cs typeface="Times New Roman"/>
              </a:rPr>
              <a:t> Del eksempler med din sidemakker: Hvornår er det nemt at være ”på vej til at lykkes” og hvornår kan det være svært? </a:t>
            </a:r>
          </a:p>
          <a:p>
            <a:pPr marL="0" indent="0">
              <a:lnSpc>
                <a:spcPct val="100000"/>
              </a:lnSpc>
              <a:spcBef>
                <a:spcPts val="0"/>
              </a:spcBef>
              <a:buNone/>
              <a:defRPr/>
            </a:pPr>
            <a:endParaRPr lang="da-DK" sz="1800" b="1">
              <a:solidFill>
                <a:srgbClr val="3A435A"/>
              </a:solidFill>
              <a:latin typeface="Calibri Light"/>
              <a:ea typeface="Calibri Light"/>
              <a:cs typeface="Times New Roman"/>
            </a:endParaRPr>
          </a:p>
          <a:p>
            <a:pPr marL="0" indent="0">
              <a:lnSpc>
                <a:spcPct val="100000"/>
              </a:lnSpc>
              <a:spcBef>
                <a:spcPts val="0"/>
              </a:spcBef>
              <a:buNone/>
              <a:defRPr/>
            </a:pPr>
            <a:r>
              <a:rPr lang="da-DK" sz="2000" b="1" i="1">
                <a:solidFill>
                  <a:srgbClr val="3A435A"/>
                </a:solidFill>
                <a:latin typeface="Calibri Light"/>
                <a:ea typeface="Calibri Light"/>
                <a:cs typeface="Times New Roman"/>
              </a:rPr>
              <a:t>Hvornår kan fx være nemt/svært at lykkes med at børn og unge lytter til hinanden?  </a:t>
            </a:r>
          </a:p>
          <a:p>
            <a:pPr marL="0" indent="0">
              <a:lnSpc>
                <a:spcPct val="100000"/>
              </a:lnSpc>
              <a:spcBef>
                <a:spcPts val="0"/>
              </a:spcBef>
              <a:buNone/>
              <a:defRPr/>
            </a:pPr>
            <a:endParaRPr lang="da-DK" sz="2400" b="1">
              <a:solidFill>
                <a:srgbClr val="3A435A"/>
              </a:solidFill>
              <a:latin typeface="Calibri Light"/>
              <a:ea typeface="Calibri Light"/>
              <a:cs typeface="Arial"/>
            </a:endParaRPr>
          </a:p>
          <a:p>
            <a:pPr marL="0" indent="0">
              <a:lnSpc>
                <a:spcPct val="100000"/>
              </a:lnSpc>
              <a:buNone/>
            </a:pPr>
            <a:r>
              <a:rPr lang="da-DK" sz="2400" b="1" u="sng">
                <a:solidFill>
                  <a:srgbClr val="3A435A"/>
                </a:solidFill>
                <a:latin typeface="Calibri Light"/>
                <a:ea typeface="Calibri Light"/>
                <a:cs typeface="Arial"/>
              </a:rPr>
              <a:t>Drøft pejlemærker og tegn:</a:t>
            </a:r>
            <a:endParaRPr lang="da-DK" sz="2400" b="1" u="sng">
              <a:solidFill>
                <a:srgbClr val="3A435A"/>
              </a:solidFill>
              <a:latin typeface="Calibri Light"/>
              <a:ea typeface="Calibri Light"/>
              <a:cs typeface="Calibri Light"/>
            </a:endParaRPr>
          </a:p>
          <a:p>
            <a:pPr marL="285750" indent="-285750">
              <a:lnSpc>
                <a:spcPct val="100000"/>
              </a:lnSpc>
              <a:spcBef>
                <a:spcPts val="0"/>
              </a:spcBef>
              <a:buFont typeface="Wingdings" panose="05000000000000000000" pitchFamily="2" charset="2"/>
              <a:buChar char="q"/>
              <a:defRPr/>
            </a:pPr>
            <a:r>
              <a:rPr lang="da-DK" sz="2000" b="1">
                <a:solidFill>
                  <a:srgbClr val="3A435A"/>
                </a:solidFill>
                <a:latin typeface="Calibri Light"/>
                <a:ea typeface="Calibri Light"/>
                <a:cs typeface="Times New Roman"/>
              </a:rPr>
              <a:t>Hvordan kan I se tegn på, at I er på vej til at lykkes, fx når ”Alle børn og unge føler de kan være sig selv”? – Skriv tre tegn ned, som I kan kigge efter hos jer. </a:t>
            </a:r>
          </a:p>
          <a:p>
            <a:pPr marL="0" indent="0">
              <a:lnSpc>
                <a:spcPct val="100000"/>
              </a:lnSpc>
              <a:spcBef>
                <a:spcPts val="0"/>
              </a:spcBef>
              <a:buNone/>
              <a:defRPr/>
            </a:pPr>
            <a:endParaRPr lang="da-DK" sz="2000" b="1">
              <a:solidFill>
                <a:srgbClr val="3A435A"/>
              </a:solidFill>
              <a:latin typeface="Calibri Light"/>
              <a:ea typeface="Calibri Light"/>
              <a:cs typeface="Times New Roman"/>
            </a:endParaRPr>
          </a:p>
          <a:p>
            <a:pPr marL="0" indent="0">
              <a:lnSpc>
                <a:spcPct val="100000"/>
              </a:lnSpc>
              <a:spcBef>
                <a:spcPts val="0"/>
              </a:spcBef>
              <a:buNone/>
              <a:defRPr/>
            </a:pPr>
            <a:r>
              <a:rPr lang="da-DK" sz="2000" b="1" i="1">
                <a:solidFill>
                  <a:srgbClr val="3A435A"/>
                </a:solidFill>
                <a:latin typeface="Calibri Light"/>
                <a:ea typeface="Calibri Light"/>
                <a:cs typeface="Times New Roman"/>
              </a:rPr>
              <a:t>Eksempel: Børn deler personlige fritidsinteresser, eller noget de er optaget af, med hinanden (et tegn på, at ”Alle børn og unge føler de kan være sig selv”)</a:t>
            </a:r>
          </a:p>
          <a:p>
            <a:pPr marL="0" indent="0">
              <a:lnSpc>
                <a:spcPct val="100000"/>
              </a:lnSpc>
              <a:spcBef>
                <a:spcPts val="0"/>
              </a:spcBef>
              <a:buNone/>
              <a:defRPr/>
            </a:pPr>
            <a:endParaRPr lang="da-DK" sz="2000" b="1">
              <a:solidFill>
                <a:srgbClr val="FF0000"/>
              </a:solidFill>
              <a:latin typeface="Calibri Light"/>
              <a:cs typeface="Times New Roman"/>
            </a:endParaRPr>
          </a:p>
          <a:p>
            <a:pPr marL="0" indent="0">
              <a:lnSpc>
                <a:spcPct val="100000"/>
              </a:lnSpc>
              <a:spcBef>
                <a:spcPts val="0"/>
              </a:spcBef>
              <a:buNone/>
              <a:defRPr/>
            </a:pPr>
            <a:r>
              <a:rPr lang="da-DK" sz="2000" b="1">
                <a:solidFill>
                  <a:srgbClr val="3A435A"/>
                </a:solidFill>
                <a:latin typeface="Calibri Light"/>
                <a:cs typeface="Times New Roman"/>
              </a:rPr>
              <a:t>Opsamling i plenum: Del eksempler på tegn med hinanden </a:t>
            </a:r>
          </a:p>
          <a:p>
            <a:pPr marL="0" indent="0">
              <a:lnSpc>
                <a:spcPct val="100000"/>
              </a:lnSpc>
              <a:spcBef>
                <a:spcPts val="0"/>
              </a:spcBef>
              <a:buNone/>
              <a:defRPr/>
            </a:pPr>
            <a:endParaRPr lang="da-DK" sz="2400" i="1">
              <a:solidFill>
                <a:srgbClr val="3A435A"/>
              </a:solidFill>
              <a:latin typeface="Calibri Light"/>
              <a:ea typeface="Calibri Light"/>
              <a:cs typeface="Times New Roman"/>
            </a:endParaRPr>
          </a:p>
        </p:txBody>
      </p:sp>
      <p:sp>
        <p:nvSpPr>
          <p:cNvPr id="10" name="Titel 9">
            <a:extLst>
              <a:ext uri="{FF2B5EF4-FFF2-40B4-BE49-F238E27FC236}">
                <a16:creationId xmlns:a16="http://schemas.microsoft.com/office/drawing/2014/main" id="{370A6D00-9C5F-A002-20F2-B918CB80433E}"/>
              </a:ext>
            </a:extLst>
          </p:cNvPr>
          <p:cNvSpPr>
            <a:spLocks noGrp="1"/>
          </p:cNvSpPr>
          <p:nvPr>
            <p:ph type="title"/>
          </p:nvPr>
        </p:nvSpPr>
        <p:spPr/>
        <p:txBody>
          <a:bodyPr/>
          <a:lstStyle/>
          <a:p>
            <a:r>
              <a:rPr lang="da-DK">
                <a:solidFill>
                  <a:srgbClr val="CFD8DF"/>
                </a:solidFill>
              </a:rPr>
              <a:t>.</a:t>
            </a:r>
          </a:p>
        </p:txBody>
      </p:sp>
      <p:sp>
        <p:nvSpPr>
          <p:cNvPr id="12" name="Pladsholder til indhold 11">
            <a:extLst>
              <a:ext uri="{FF2B5EF4-FFF2-40B4-BE49-F238E27FC236}">
                <a16:creationId xmlns:a16="http://schemas.microsoft.com/office/drawing/2014/main" id="{13444110-A140-0D07-3A4A-B1AFCC8FE672}"/>
              </a:ext>
            </a:extLst>
          </p:cNvPr>
          <p:cNvSpPr>
            <a:spLocks noGrp="1"/>
          </p:cNvSpPr>
          <p:nvPr>
            <p:ph idx="1"/>
          </p:nvPr>
        </p:nvSpPr>
        <p:spPr/>
        <p:txBody>
          <a:bodyPr/>
          <a:lstStyle/>
          <a:p>
            <a:pPr marL="0" indent="0">
              <a:buNone/>
            </a:pPr>
            <a:r>
              <a:rPr lang="da-DK">
                <a:solidFill>
                  <a:srgbClr val="CFD8DF"/>
                </a:solidFill>
              </a:rPr>
              <a:t>.</a:t>
            </a:r>
          </a:p>
        </p:txBody>
      </p:sp>
    </p:spTree>
    <p:extLst>
      <p:ext uri="{BB962C8B-B14F-4D97-AF65-F5344CB8AC3E}">
        <p14:creationId xmlns:p14="http://schemas.microsoft.com/office/powerpoint/2010/main" val="19248110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93860D6A-F85A-AFA0-A572-948ECB6278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73" y="428"/>
            <a:ext cx="12189253" cy="6857141"/>
          </a:xfrm>
          <a:prstGeom prst="rect">
            <a:avLst/>
          </a:prstGeom>
        </p:spPr>
      </p:pic>
    </p:spTree>
    <p:extLst>
      <p:ext uri="{BB962C8B-B14F-4D97-AF65-F5344CB8AC3E}">
        <p14:creationId xmlns:p14="http://schemas.microsoft.com/office/powerpoint/2010/main" val="33614303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5E1E0"/>
        </a:solidFill>
        <a:effectLst/>
      </p:bgPr>
    </p:bg>
    <p:spTree>
      <p:nvGrpSpPr>
        <p:cNvPr id="1" name=""/>
        <p:cNvGrpSpPr/>
        <p:nvPr/>
      </p:nvGrpSpPr>
      <p:grpSpPr>
        <a:xfrm>
          <a:off x="0" y="0"/>
          <a:ext cx="0" cy="0"/>
          <a:chOff x="0" y="0"/>
          <a:chExt cx="0" cy="0"/>
        </a:xfrm>
      </p:grpSpPr>
      <p:pic>
        <p:nvPicPr>
          <p:cNvPr id="3" name="Billede 2" descr="Et billede, der indeholder logo, skitse, hvid, sort-hvid&#10;&#10;Automatisk genereret beskrivelse">
            <a:extLst>
              <a:ext uri="{FF2B5EF4-FFF2-40B4-BE49-F238E27FC236}">
                <a16:creationId xmlns:a16="http://schemas.microsoft.com/office/drawing/2014/main" id="{86A1EB1E-EE7C-BF5A-6FBD-1F27EA8B13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79" y="234696"/>
            <a:ext cx="8360465" cy="1037107"/>
          </a:xfrm>
          <a:prstGeom prst="rect">
            <a:avLst/>
          </a:prstGeom>
        </p:spPr>
      </p:pic>
      <p:pic>
        <p:nvPicPr>
          <p:cNvPr id="2" name="Picture 1">
            <a:extLst>
              <a:ext uri="{FF2B5EF4-FFF2-40B4-BE49-F238E27FC236}">
                <a16:creationId xmlns:a16="http://schemas.microsoft.com/office/drawing/2014/main" id="{872EE2E3-914B-6386-0330-5E89F8C27E91}"/>
              </a:ext>
            </a:extLst>
          </p:cNvPr>
          <p:cNvPicPr>
            <a:picLocks noChangeAspect="1"/>
          </p:cNvPicPr>
          <p:nvPr/>
        </p:nvPicPr>
        <p:blipFill>
          <a:blip r:embed="rId4"/>
          <a:stretch>
            <a:fillRect/>
          </a:stretch>
        </p:blipFill>
        <p:spPr>
          <a:xfrm>
            <a:off x="10434937" y="4248806"/>
            <a:ext cx="1911300" cy="2695904"/>
          </a:xfrm>
          <a:prstGeom prst="rect">
            <a:avLst/>
          </a:prstGeom>
        </p:spPr>
      </p:pic>
      <p:sp>
        <p:nvSpPr>
          <p:cNvPr id="7" name="Tekstfelt 6">
            <a:extLst>
              <a:ext uri="{FF2B5EF4-FFF2-40B4-BE49-F238E27FC236}">
                <a16:creationId xmlns:a16="http://schemas.microsoft.com/office/drawing/2014/main" id="{8A1634F0-6351-98A1-B68B-7C7327C6D348}"/>
              </a:ext>
            </a:extLst>
          </p:cNvPr>
          <p:cNvSpPr txBox="1"/>
          <p:nvPr/>
        </p:nvSpPr>
        <p:spPr>
          <a:xfrm>
            <a:off x="9854043" y="381493"/>
            <a:ext cx="914400" cy="369332"/>
          </a:xfrm>
          <a:prstGeom prst="rect">
            <a:avLst/>
          </a:prstGeom>
          <a:noFill/>
        </p:spPr>
        <p:txBody>
          <a:bodyPr wrap="square" rtlCol="0">
            <a:spAutoFit/>
          </a:bodyPr>
          <a:lstStyle/>
          <a:p>
            <a:r>
              <a:rPr lang="da-DK" b="1">
                <a:solidFill>
                  <a:srgbClr val="FEEFE8"/>
                </a:solidFill>
                <a:latin typeface="+mj-lt"/>
              </a:rPr>
              <a:t> </a:t>
            </a:r>
            <a:endParaRPr lang="da-DK" b="1">
              <a:solidFill>
                <a:srgbClr val="FF0000"/>
              </a:solidFill>
              <a:latin typeface="+mj-lt"/>
            </a:endParaRPr>
          </a:p>
        </p:txBody>
      </p:sp>
      <p:sp>
        <p:nvSpPr>
          <p:cNvPr id="9" name="Rektangel: afrundede hjørner 3">
            <a:extLst>
              <a:ext uri="{FF2B5EF4-FFF2-40B4-BE49-F238E27FC236}">
                <a16:creationId xmlns:a16="http://schemas.microsoft.com/office/drawing/2014/main" id="{374DA6DC-2960-DC73-CE92-81476D1A439C}"/>
              </a:ext>
            </a:extLst>
          </p:cNvPr>
          <p:cNvSpPr/>
          <p:nvPr/>
        </p:nvSpPr>
        <p:spPr>
          <a:xfrm>
            <a:off x="1157422" y="221917"/>
            <a:ext cx="8054300" cy="8705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3200" b="1">
                <a:solidFill>
                  <a:srgbClr val="3A435A"/>
                </a:solidFill>
                <a:latin typeface="Calibri Light"/>
                <a:cs typeface="Calibri"/>
              </a:rPr>
              <a:t>Øvelse 3: Handlinger – fra værdi til praksis</a:t>
            </a:r>
          </a:p>
        </p:txBody>
      </p:sp>
      <p:sp>
        <p:nvSpPr>
          <p:cNvPr id="11" name="Pladsholder til tekst 4">
            <a:extLst>
              <a:ext uri="{FF2B5EF4-FFF2-40B4-BE49-F238E27FC236}">
                <a16:creationId xmlns:a16="http://schemas.microsoft.com/office/drawing/2014/main" id="{B350276E-BC94-A653-B529-5207F3F53680}"/>
              </a:ext>
            </a:extLst>
          </p:cNvPr>
          <p:cNvSpPr txBox="1">
            <a:spLocks/>
          </p:cNvSpPr>
          <p:nvPr/>
        </p:nvSpPr>
        <p:spPr>
          <a:xfrm>
            <a:off x="1023919" y="1321514"/>
            <a:ext cx="10576164" cy="553648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da-DK" sz="2000" b="1">
                <a:solidFill>
                  <a:srgbClr val="3A435A"/>
                </a:solidFill>
                <a:latin typeface="Calibri Light"/>
                <a:cs typeface="Calibri Light"/>
              </a:rPr>
              <a:t>I har nu talt om vores fælles børne- og ungesyn i Aarhus Kommune og pejlemærkerne, der viser, hvornår vi er på vej til at lykkes. I denne øvelse skal I forsøge at blive så konkrete som mulige og se på handlinger eller tiltag, I kan gøre. </a:t>
            </a:r>
          </a:p>
          <a:p>
            <a:pPr marL="0" indent="0">
              <a:lnSpc>
                <a:spcPct val="100000"/>
              </a:lnSpc>
              <a:spcBef>
                <a:spcPts val="0"/>
              </a:spcBef>
              <a:buNone/>
              <a:defRPr/>
            </a:pPr>
            <a:endParaRPr lang="da-DK" sz="1800" b="1" u="sng">
              <a:solidFill>
                <a:srgbClr val="FF0000"/>
              </a:solidFill>
              <a:latin typeface="Calibri Light"/>
              <a:cs typeface="Calibri Light"/>
            </a:endParaRPr>
          </a:p>
          <a:p>
            <a:pPr marL="0" indent="0">
              <a:lnSpc>
                <a:spcPct val="100000"/>
              </a:lnSpc>
              <a:spcBef>
                <a:spcPts val="0"/>
              </a:spcBef>
              <a:buNone/>
              <a:defRPr/>
            </a:pPr>
            <a:r>
              <a:rPr lang="da-DK" sz="2400" b="1" u="sng">
                <a:solidFill>
                  <a:srgbClr val="3A435A"/>
                </a:solidFill>
                <a:latin typeface="Calibri Light"/>
                <a:cs typeface="Calibri Light"/>
              </a:rPr>
              <a:t>Drøft handlinger</a:t>
            </a:r>
          </a:p>
          <a:p>
            <a:pPr>
              <a:lnSpc>
                <a:spcPct val="100000"/>
              </a:lnSpc>
              <a:spcBef>
                <a:spcPts val="0"/>
              </a:spcBef>
              <a:buFont typeface="Wingdings" panose="05000000000000000000" pitchFamily="2" charset="2"/>
              <a:buChar char="q"/>
              <a:defRPr/>
            </a:pPr>
            <a:r>
              <a:rPr lang="da-DK" sz="2000" b="1">
                <a:solidFill>
                  <a:srgbClr val="3A435A"/>
                </a:solidFill>
                <a:latin typeface="Calibri Light"/>
                <a:cs typeface="Calibri Light"/>
              </a:rPr>
              <a:t> Hvilke handlinger eller tiltag kan I gøre hos jer, for at styrke at børn og unge…</a:t>
            </a:r>
            <a:endParaRPr lang="da-DK" sz="1800" b="1">
              <a:solidFill>
                <a:srgbClr val="3A435A"/>
              </a:solidFill>
              <a:latin typeface="Calibri Light"/>
              <a:cs typeface="Calibri Light"/>
            </a:endParaRPr>
          </a:p>
          <a:p>
            <a:pPr lvl="1">
              <a:lnSpc>
                <a:spcPct val="100000"/>
              </a:lnSpc>
              <a:spcBef>
                <a:spcPts val="0"/>
              </a:spcBef>
              <a:defRPr/>
            </a:pPr>
            <a:r>
              <a:rPr lang="da-DK" sz="1800" b="1">
                <a:solidFill>
                  <a:srgbClr val="3A435A"/>
                </a:solidFill>
                <a:latin typeface="Calibri Light"/>
                <a:cs typeface="Times New Roman"/>
              </a:rPr>
              <a:t>Føler de kan være sig selv </a:t>
            </a:r>
          </a:p>
          <a:p>
            <a:pPr lvl="1">
              <a:lnSpc>
                <a:spcPct val="100000"/>
              </a:lnSpc>
              <a:spcBef>
                <a:spcPts val="0"/>
              </a:spcBef>
              <a:defRPr/>
            </a:pPr>
            <a:r>
              <a:rPr lang="da-DK" sz="1800" b="1">
                <a:solidFill>
                  <a:srgbClr val="3A435A"/>
                </a:solidFill>
                <a:latin typeface="Calibri Light"/>
                <a:cs typeface="Times New Roman"/>
              </a:rPr>
              <a:t>Bevarer deres nysgerrighed</a:t>
            </a:r>
          </a:p>
          <a:p>
            <a:pPr lvl="1">
              <a:lnSpc>
                <a:spcPct val="100000"/>
              </a:lnSpc>
              <a:spcBef>
                <a:spcPts val="0"/>
              </a:spcBef>
              <a:defRPr/>
            </a:pPr>
            <a:r>
              <a:rPr lang="da-DK" sz="1800" b="1">
                <a:solidFill>
                  <a:srgbClr val="3A435A"/>
                </a:solidFill>
                <a:latin typeface="Calibri Light"/>
                <a:cs typeface="Times New Roman"/>
              </a:rPr>
              <a:t>Føler sig som en del af et fællesskab </a:t>
            </a:r>
          </a:p>
          <a:p>
            <a:pPr lvl="1">
              <a:lnSpc>
                <a:spcPct val="100000"/>
              </a:lnSpc>
              <a:spcBef>
                <a:spcPts val="0"/>
              </a:spcBef>
              <a:defRPr/>
            </a:pPr>
            <a:r>
              <a:rPr lang="da-DK" sz="1800" b="1">
                <a:solidFill>
                  <a:srgbClr val="3A435A"/>
                </a:solidFill>
                <a:latin typeface="Calibri Light"/>
                <a:cs typeface="Times New Roman"/>
              </a:rPr>
              <a:t>Trives fysisk og mentalt</a:t>
            </a:r>
          </a:p>
          <a:p>
            <a:pPr lvl="1">
              <a:lnSpc>
                <a:spcPct val="100000"/>
              </a:lnSpc>
              <a:spcBef>
                <a:spcPts val="0"/>
              </a:spcBef>
              <a:defRPr/>
            </a:pPr>
            <a:r>
              <a:rPr lang="da-DK" sz="1800" b="1">
                <a:solidFill>
                  <a:srgbClr val="3A435A"/>
                </a:solidFill>
                <a:latin typeface="Calibri Light"/>
                <a:cs typeface="Times New Roman"/>
              </a:rPr>
              <a:t>Lytter til hinanden</a:t>
            </a:r>
          </a:p>
          <a:p>
            <a:pPr lvl="1">
              <a:lnSpc>
                <a:spcPct val="100000"/>
              </a:lnSpc>
              <a:spcBef>
                <a:spcPts val="0"/>
              </a:spcBef>
              <a:defRPr/>
            </a:pPr>
            <a:r>
              <a:rPr lang="da-DK" sz="1800" b="1">
                <a:solidFill>
                  <a:srgbClr val="3A435A"/>
                </a:solidFill>
                <a:latin typeface="Calibri Light"/>
                <a:cs typeface="Times New Roman"/>
              </a:rPr>
              <a:t>Har mindst en voksen, de kan gå til</a:t>
            </a:r>
          </a:p>
          <a:p>
            <a:pPr>
              <a:lnSpc>
                <a:spcPct val="100000"/>
              </a:lnSpc>
              <a:spcBef>
                <a:spcPts val="0"/>
              </a:spcBef>
              <a:buFont typeface="Wingdings" panose="05000000000000000000" pitchFamily="2" charset="2"/>
              <a:buChar char="q"/>
              <a:defRPr/>
            </a:pPr>
            <a:r>
              <a:rPr lang="da-DK" sz="2000" b="1">
                <a:solidFill>
                  <a:srgbClr val="3A435A"/>
                </a:solidFill>
                <a:latin typeface="Calibri Light"/>
                <a:cs typeface="Times New Roman"/>
              </a:rPr>
              <a:t> Hvad skal vi gøre mere af, begynde at gøre, eller helt holde op med?</a:t>
            </a:r>
          </a:p>
          <a:p>
            <a:pPr>
              <a:lnSpc>
                <a:spcPct val="100000"/>
              </a:lnSpc>
              <a:spcBef>
                <a:spcPts val="0"/>
              </a:spcBef>
              <a:buFont typeface="Wingdings" panose="05000000000000000000" pitchFamily="2" charset="2"/>
              <a:buChar char="q"/>
              <a:defRPr/>
            </a:pPr>
            <a:r>
              <a:rPr lang="da-DK" sz="2000" b="1">
                <a:solidFill>
                  <a:srgbClr val="3A435A"/>
                </a:solidFill>
                <a:latin typeface="Calibri Light"/>
                <a:cs typeface="Times New Roman"/>
              </a:rPr>
              <a:t> Hvad opleverne børnene/de unge, hvis vi gør det? (Hvordan ser det ud fra et børne/ungeperspektiv?)</a:t>
            </a:r>
          </a:p>
          <a:p>
            <a:pPr>
              <a:lnSpc>
                <a:spcPct val="100000"/>
              </a:lnSpc>
              <a:spcBef>
                <a:spcPts val="0"/>
              </a:spcBef>
              <a:buFont typeface="Wingdings" panose="05000000000000000000" pitchFamily="2" charset="2"/>
              <a:buChar char="q"/>
              <a:defRPr/>
            </a:pPr>
            <a:endParaRPr lang="da-DK" sz="2000" b="1">
              <a:solidFill>
                <a:srgbClr val="3A435A"/>
              </a:solidFill>
              <a:latin typeface="Calibri Light"/>
              <a:cs typeface="Times New Roman"/>
            </a:endParaRPr>
          </a:p>
          <a:p>
            <a:pPr marL="0" indent="0">
              <a:lnSpc>
                <a:spcPct val="100000"/>
              </a:lnSpc>
              <a:spcBef>
                <a:spcPts val="0"/>
              </a:spcBef>
              <a:buNone/>
              <a:defRPr/>
            </a:pPr>
            <a:r>
              <a:rPr lang="da-DK" sz="2400" b="1" u="sng">
                <a:solidFill>
                  <a:srgbClr val="3A435A"/>
                </a:solidFill>
                <a:latin typeface="Calibri Light"/>
                <a:cs typeface="Times New Roman"/>
              </a:rPr>
              <a:t>Opsamling på øvelserne </a:t>
            </a:r>
            <a:r>
              <a:rPr lang="da-DK" sz="2400" b="1">
                <a:solidFill>
                  <a:srgbClr val="3A435A"/>
                </a:solidFill>
                <a:latin typeface="Calibri Light"/>
                <a:cs typeface="Times New Roman"/>
              </a:rPr>
              <a:t>– aftaler og evt. næste skridt?</a:t>
            </a:r>
            <a:endParaRPr lang="da-DK" sz="1800" b="1">
              <a:solidFill>
                <a:srgbClr val="3A435A"/>
              </a:solidFill>
              <a:latin typeface="Calibri Light"/>
              <a:cs typeface="Times New Roman"/>
            </a:endParaRPr>
          </a:p>
          <a:p>
            <a:pPr marL="0" indent="0">
              <a:lnSpc>
                <a:spcPct val="100000"/>
              </a:lnSpc>
              <a:spcBef>
                <a:spcPts val="0"/>
              </a:spcBef>
              <a:buNone/>
              <a:defRPr/>
            </a:pPr>
            <a:endParaRPr lang="da-DK" sz="1800">
              <a:solidFill>
                <a:srgbClr val="3A435A"/>
              </a:solidFill>
              <a:latin typeface="Calibri Light"/>
              <a:cs typeface="Times New Roman"/>
            </a:endParaRPr>
          </a:p>
          <a:p>
            <a:pPr marL="0" indent="0">
              <a:lnSpc>
                <a:spcPct val="100000"/>
              </a:lnSpc>
              <a:spcBef>
                <a:spcPts val="0"/>
              </a:spcBef>
              <a:buNone/>
              <a:defRPr/>
            </a:pPr>
            <a:endParaRPr lang="da-DK" sz="1800">
              <a:solidFill>
                <a:srgbClr val="3A435A"/>
              </a:solidFill>
              <a:latin typeface="Calibri Light"/>
              <a:cs typeface="Times New Roman"/>
            </a:endParaRPr>
          </a:p>
          <a:p>
            <a:pPr marL="0" indent="0">
              <a:lnSpc>
                <a:spcPct val="100000"/>
              </a:lnSpc>
              <a:spcBef>
                <a:spcPts val="0"/>
              </a:spcBef>
              <a:buNone/>
              <a:defRPr/>
            </a:pPr>
            <a:endParaRPr lang="da-DK" sz="1800">
              <a:solidFill>
                <a:srgbClr val="3A435A"/>
              </a:solidFill>
              <a:latin typeface="Calibri Light"/>
              <a:cs typeface="Times New Roman"/>
            </a:endParaRPr>
          </a:p>
          <a:p>
            <a:pPr marL="0" indent="0">
              <a:lnSpc>
                <a:spcPct val="100000"/>
              </a:lnSpc>
              <a:spcBef>
                <a:spcPts val="0"/>
              </a:spcBef>
              <a:buNone/>
              <a:defRPr/>
            </a:pPr>
            <a:endParaRPr lang="da-DK" sz="1800">
              <a:solidFill>
                <a:srgbClr val="3A435A"/>
              </a:solidFill>
              <a:latin typeface="Calibri Light"/>
              <a:cs typeface="Times New Roman"/>
            </a:endParaRPr>
          </a:p>
        </p:txBody>
      </p:sp>
      <p:pic>
        <p:nvPicPr>
          <p:cNvPr id="13" name="Grafik 8" descr="Badge 1 med massiv udfyldning">
            <a:extLst>
              <a:ext uri="{FF2B5EF4-FFF2-40B4-BE49-F238E27FC236}">
                <a16:creationId xmlns:a16="http://schemas.microsoft.com/office/drawing/2014/main" id="{943748F8-0E4C-1671-47DB-2CED35B8386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1918" y="2565076"/>
            <a:ext cx="432000" cy="432000"/>
          </a:xfrm>
          <a:prstGeom prst="rect">
            <a:avLst/>
          </a:prstGeom>
        </p:spPr>
      </p:pic>
      <p:pic>
        <p:nvPicPr>
          <p:cNvPr id="15" name="Grafik 9" descr="Badge med massiv udfyldning">
            <a:extLst>
              <a:ext uri="{FF2B5EF4-FFF2-40B4-BE49-F238E27FC236}">
                <a16:creationId xmlns:a16="http://schemas.microsoft.com/office/drawing/2014/main" id="{44389803-7E01-7F15-5AFC-78D9B54855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1918" y="6028617"/>
            <a:ext cx="432000" cy="432000"/>
          </a:xfrm>
          <a:prstGeom prst="rect">
            <a:avLst/>
          </a:prstGeom>
        </p:spPr>
      </p:pic>
      <p:sp>
        <p:nvSpPr>
          <p:cNvPr id="4" name="Titel 3">
            <a:extLst>
              <a:ext uri="{FF2B5EF4-FFF2-40B4-BE49-F238E27FC236}">
                <a16:creationId xmlns:a16="http://schemas.microsoft.com/office/drawing/2014/main" id="{5B845670-2A1E-A8C2-3E3D-9B1051002D02}"/>
              </a:ext>
            </a:extLst>
          </p:cNvPr>
          <p:cNvSpPr>
            <a:spLocks noGrp="1"/>
          </p:cNvSpPr>
          <p:nvPr>
            <p:ph type="title"/>
          </p:nvPr>
        </p:nvSpPr>
        <p:spPr/>
        <p:txBody>
          <a:bodyPr/>
          <a:lstStyle/>
          <a:p>
            <a:r>
              <a:rPr lang="da-DK">
                <a:solidFill>
                  <a:srgbClr val="D5E1E0"/>
                </a:solidFill>
              </a:rPr>
              <a:t>.</a:t>
            </a:r>
          </a:p>
        </p:txBody>
      </p:sp>
      <p:sp>
        <p:nvSpPr>
          <p:cNvPr id="6" name="Pladsholder til indhold 5">
            <a:extLst>
              <a:ext uri="{FF2B5EF4-FFF2-40B4-BE49-F238E27FC236}">
                <a16:creationId xmlns:a16="http://schemas.microsoft.com/office/drawing/2014/main" id="{A0EFF6B4-5EC7-EE25-450D-67C4893248F7}"/>
              </a:ext>
            </a:extLst>
          </p:cNvPr>
          <p:cNvSpPr>
            <a:spLocks noGrp="1"/>
          </p:cNvSpPr>
          <p:nvPr>
            <p:ph idx="1"/>
          </p:nvPr>
        </p:nvSpPr>
        <p:spPr/>
        <p:txBody>
          <a:bodyPr/>
          <a:lstStyle/>
          <a:p>
            <a:pPr marL="0" indent="0">
              <a:buNone/>
            </a:pPr>
            <a:r>
              <a:rPr lang="da-DK">
                <a:solidFill>
                  <a:srgbClr val="D5E1E0"/>
                </a:solidFill>
              </a:rPr>
              <a:t>.</a:t>
            </a:r>
          </a:p>
        </p:txBody>
      </p:sp>
    </p:spTree>
    <p:extLst>
      <p:ext uri="{BB962C8B-B14F-4D97-AF65-F5344CB8AC3E}">
        <p14:creationId xmlns:p14="http://schemas.microsoft.com/office/powerpoint/2010/main" val="849505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7" name="Picture 116">
            <a:extLst>
              <a:ext uri="{FF2B5EF4-FFF2-40B4-BE49-F238E27FC236}">
                <a16:creationId xmlns:a16="http://schemas.microsoft.com/office/drawing/2014/main" id="{C5DAFA53-84E3-4C16-9029-A73E2510238F}"/>
              </a:ext>
            </a:extLst>
          </p:cNvPr>
          <p:cNvPicPr>
            <a:picLocks noChangeAspect="1"/>
          </p:cNvPicPr>
          <p:nvPr/>
        </p:nvPicPr>
        <p:blipFill>
          <a:blip r:embed="rId3">
            <a:duotone>
              <a:schemeClr val="bg2">
                <a:shade val="45000"/>
                <a:satMod val="135000"/>
              </a:schemeClr>
              <a:prstClr val="white"/>
            </a:duotone>
          </a:blip>
          <a:stretch>
            <a:fillRect/>
          </a:stretch>
        </p:blipFill>
        <p:spPr>
          <a:xfrm>
            <a:off x="6383710" y="0"/>
            <a:ext cx="5909563" cy="7044700"/>
          </a:xfrm>
          <a:prstGeom prst="rect">
            <a:avLst/>
          </a:prstGeom>
        </p:spPr>
      </p:pic>
      <p:sp>
        <p:nvSpPr>
          <p:cNvPr id="4" name="Tekstfelt 8">
            <a:extLst>
              <a:ext uri="{FF2B5EF4-FFF2-40B4-BE49-F238E27FC236}">
                <a16:creationId xmlns:a16="http://schemas.microsoft.com/office/drawing/2014/main" id="{B15C9DB6-4C01-4A9F-8E4D-386427D803FA}"/>
              </a:ext>
            </a:extLst>
          </p:cNvPr>
          <p:cNvSpPr txBox="1"/>
          <p:nvPr/>
        </p:nvSpPr>
        <p:spPr>
          <a:xfrm>
            <a:off x="594178" y="614650"/>
            <a:ext cx="10538279" cy="769441"/>
          </a:xfrm>
          <a:prstGeom prst="rect">
            <a:avLst/>
          </a:prstGeom>
          <a:noFill/>
        </p:spPr>
        <p:txBody>
          <a:bodyPr wrap="square" lIns="91440" tIns="45720" rIns="91440" bIns="45720" rtlCol="0" anchor="t">
            <a:spAutoFit/>
          </a:bodyPr>
          <a:lstStyle/>
          <a:p>
            <a:r>
              <a:rPr lang="da-DK" sz="4400" b="1">
                <a:solidFill>
                  <a:srgbClr val="3A435A"/>
                </a:solidFill>
                <a:latin typeface="Calibri"/>
                <a:cs typeface="Arial"/>
              </a:rPr>
              <a:t>MÅL MED ØVELSERNE</a:t>
            </a:r>
            <a:endParaRPr lang="en-US" b="1"/>
          </a:p>
        </p:txBody>
      </p:sp>
      <p:graphicFrame>
        <p:nvGraphicFramePr>
          <p:cNvPr id="6" name="Tekstfelt 20">
            <a:extLst>
              <a:ext uri="{FF2B5EF4-FFF2-40B4-BE49-F238E27FC236}">
                <a16:creationId xmlns:a16="http://schemas.microsoft.com/office/drawing/2014/main" id="{6E93A926-FDBD-4185-86D7-0935F3B475F2}"/>
              </a:ext>
            </a:extLst>
          </p:cNvPr>
          <p:cNvGraphicFramePr/>
          <p:nvPr>
            <p:extLst>
              <p:ext uri="{D42A27DB-BD31-4B8C-83A1-F6EECF244321}">
                <p14:modId xmlns:p14="http://schemas.microsoft.com/office/powerpoint/2010/main" val="747450357"/>
              </p:ext>
            </p:extLst>
          </p:nvPr>
        </p:nvGraphicFramePr>
        <p:xfrm>
          <a:off x="2066950" y="1835500"/>
          <a:ext cx="8292305" cy="41587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kstfelt 2">
            <a:extLst>
              <a:ext uri="{FF2B5EF4-FFF2-40B4-BE49-F238E27FC236}">
                <a16:creationId xmlns:a16="http://schemas.microsoft.com/office/drawing/2014/main" id="{8A879C16-353F-A992-5114-CA63A2FFD4B1}"/>
              </a:ext>
            </a:extLst>
          </p:cNvPr>
          <p:cNvSpPr txBox="1"/>
          <p:nvPr/>
        </p:nvSpPr>
        <p:spPr>
          <a:xfrm>
            <a:off x="3087712" y="6261004"/>
            <a:ext cx="6250780" cy="369332"/>
          </a:xfrm>
          <a:prstGeom prst="rect">
            <a:avLst/>
          </a:prstGeom>
          <a:noFill/>
        </p:spPr>
        <p:txBody>
          <a:bodyPr wrap="square">
            <a:spAutoFit/>
          </a:bodyPr>
          <a:lstStyle/>
          <a:p>
            <a:pPr algn="ctr"/>
            <a:r>
              <a:rPr lang="da-DK" b="0" i="1" u="none" strike="noStrike">
                <a:solidFill>
                  <a:srgbClr val="000000"/>
                </a:solidFill>
                <a:effectLst/>
                <a:latin typeface="Calibri Light" panose="020F0302020204030204" pitchFamily="34" charset="0"/>
              </a:rPr>
              <a:t>Målene knytter sig til hver af de tre øvelser i læringspakken</a:t>
            </a:r>
            <a:endParaRPr lang="da-DK"/>
          </a:p>
        </p:txBody>
      </p:sp>
    </p:spTree>
    <p:extLst>
      <p:ext uri="{BB962C8B-B14F-4D97-AF65-F5344CB8AC3E}">
        <p14:creationId xmlns:p14="http://schemas.microsoft.com/office/powerpoint/2010/main" val="2408626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kstfelt 8">
            <a:extLst>
              <a:ext uri="{FF2B5EF4-FFF2-40B4-BE49-F238E27FC236}">
                <a16:creationId xmlns:a16="http://schemas.microsoft.com/office/drawing/2014/main" id="{C77633C6-77D1-C662-2FCF-FC57C0AF38BC}"/>
              </a:ext>
            </a:extLst>
          </p:cNvPr>
          <p:cNvSpPr txBox="1"/>
          <p:nvPr/>
        </p:nvSpPr>
        <p:spPr>
          <a:xfrm>
            <a:off x="594177" y="454900"/>
            <a:ext cx="10538279" cy="769441"/>
          </a:xfrm>
          <a:prstGeom prst="rect">
            <a:avLst/>
          </a:prstGeom>
          <a:noFill/>
        </p:spPr>
        <p:txBody>
          <a:bodyPr wrap="square" lIns="91440" tIns="45720" rIns="91440" bIns="45720" rtlCol="0" anchor="t">
            <a:spAutoFit/>
          </a:bodyPr>
          <a:lstStyle/>
          <a:p>
            <a:r>
              <a:rPr lang="da-DK" sz="4400">
                <a:solidFill>
                  <a:srgbClr val="3A435A"/>
                </a:solidFill>
                <a:latin typeface="Calibri"/>
                <a:cs typeface="Arial"/>
              </a:rPr>
              <a:t>INDHOLD OG VARIGHED</a:t>
            </a:r>
            <a:endParaRPr lang="en-US"/>
          </a:p>
        </p:txBody>
      </p:sp>
      <p:sp>
        <p:nvSpPr>
          <p:cNvPr id="7" name="Rektangel: afrundede hjørner 5">
            <a:extLst>
              <a:ext uri="{FF2B5EF4-FFF2-40B4-BE49-F238E27FC236}">
                <a16:creationId xmlns:a16="http://schemas.microsoft.com/office/drawing/2014/main" id="{F835A554-EF5E-036D-E223-1198DB224A05}"/>
              </a:ext>
            </a:extLst>
          </p:cNvPr>
          <p:cNvSpPr/>
          <p:nvPr/>
        </p:nvSpPr>
        <p:spPr>
          <a:xfrm>
            <a:off x="586270" y="1291936"/>
            <a:ext cx="11004544" cy="2342266"/>
          </a:xfrm>
          <a:prstGeom prst="roundRect">
            <a:avLst>
              <a:gd name="adj" fmla="val 16667"/>
            </a:avLst>
          </a:prstGeom>
          <a:solidFill>
            <a:srgbClr val="F3F0EB"/>
          </a:solidFill>
          <a:ln>
            <a:solidFill>
              <a:srgbClr val="3A435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b="1">
                <a:solidFill>
                  <a:srgbClr val="3A435A"/>
                </a:solidFill>
                <a:latin typeface="Calibri Light"/>
                <a:cs typeface="Calibri Light"/>
              </a:rPr>
              <a:t>Du kan sammensætte processen ud fra den tid, du har til rådighed og/eller jeres behov. </a:t>
            </a:r>
          </a:p>
          <a:p>
            <a:pPr marL="285750" indent="-285750">
              <a:buFont typeface="Arial" panose="020B0604020202020204" pitchFamily="34" charset="0"/>
              <a:buChar char="•"/>
            </a:pPr>
            <a:endParaRPr lang="da-DK" sz="1300">
              <a:solidFill>
                <a:srgbClr val="3A435A"/>
              </a:solidFill>
              <a:latin typeface="Calibri Light"/>
              <a:cs typeface="Calibri Light"/>
            </a:endParaRPr>
          </a:p>
          <a:p>
            <a:pPr marL="285750" indent="-285750">
              <a:buFont typeface="Arial" panose="020B0604020202020204" pitchFamily="34" charset="0"/>
              <a:buChar char="•"/>
            </a:pPr>
            <a:r>
              <a:rPr lang="da-DK" sz="1400">
                <a:solidFill>
                  <a:srgbClr val="3A435A"/>
                </a:solidFill>
                <a:latin typeface="Calibri Light"/>
                <a:cs typeface="Calibri Light"/>
              </a:rPr>
              <a:t>Vi anbefaler at starte med </a:t>
            </a:r>
            <a:r>
              <a:rPr lang="da-DK" sz="1400" b="1" u="sng">
                <a:solidFill>
                  <a:srgbClr val="3A435A"/>
                </a:solidFill>
                <a:latin typeface="Calibri Light"/>
                <a:cs typeface="Calibri Light"/>
              </a:rPr>
              <a:t>Del 1</a:t>
            </a:r>
            <a:r>
              <a:rPr lang="da-DK" sz="1400">
                <a:solidFill>
                  <a:srgbClr val="3A435A"/>
                </a:solidFill>
                <a:latin typeface="Calibri Light"/>
                <a:cs typeface="Calibri Light"/>
              </a:rPr>
              <a:t>, som er en grundfortælling om børne- og ungepolitikken. Hvis I allerede har drøftet børne- og ungepolitikken eller en leder har præsenteret børne- og ungepolitikken, kan I springe over denne del.</a:t>
            </a:r>
          </a:p>
          <a:p>
            <a:pPr marL="285750" indent="-285750">
              <a:buFont typeface="Arial" panose="020B0604020202020204" pitchFamily="34" charset="0"/>
              <a:buChar char="•"/>
            </a:pPr>
            <a:endParaRPr lang="da-DK" sz="1400">
              <a:solidFill>
                <a:srgbClr val="3A435A"/>
              </a:solidFill>
              <a:latin typeface="Calibri Light"/>
              <a:cs typeface="Calibri Light"/>
            </a:endParaRPr>
          </a:p>
          <a:p>
            <a:pPr marL="285750" indent="-285750">
              <a:buFont typeface="Arial" panose="020B0604020202020204" pitchFamily="34" charset="0"/>
              <a:buChar char="•"/>
            </a:pPr>
            <a:r>
              <a:rPr lang="da-DK" sz="1400">
                <a:solidFill>
                  <a:srgbClr val="3A435A"/>
                </a:solidFill>
                <a:latin typeface="Calibri Light"/>
                <a:cs typeface="Calibri Light"/>
              </a:rPr>
              <a:t>Derefter kan I gå videre med </a:t>
            </a:r>
            <a:r>
              <a:rPr lang="da-DK" sz="1400" b="1" u="sng">
                <a:solidFill>
                  <a:srgbClr val="3A435A"/>
                </a:solidFill>
                <a:latin typeface="Calibri Light"/>
                <a:cs typeface="Calibri Light"/>
              </a:rPr>
              <a:t>Del 2</a:t>
            </a:r>
            <a:r>
              <a:rPr lang="da-DK" sz="1400">
                <a:solidFill>
                  <a:srgbClr val="3A435A"/>
                </a:solidFill>
                <a:latin typeface="Calibri Light"/>
                <a:cs typeface="Calibri Light"/>
              </a:rPr>
              <a:t>, som er spørgsmål til refleksion og drøftelse af, hvordan værdierne i børne- og ungepolitikken kommer til udtryk hos jer</a:t>
            </a:r>
            <a:r>
              <a:rPr lang="da-DK" sz="1300">
                <a:solidFill>
                  <a:srgbClr val="3A435A"/>
                </a:solidFill>
                <a:latin typeface="Calibri Light"/>
                <a:cs typeface="Calibri Light"/>
              </a:rPr>
              <a:t>.</a:t>
            </a:r>
          </a:p>
          <a:p>
            <a:pPr marL="285750" indent="-285750">
              <a:buFont typeface="Arial" panose="020B0604020202020204" pitchFamily="34" charset="0"/>
              <a:buChar char="•"/>
            </a:pPr>
            <a:endParaRPr lang="da-DK" sz="1300">
              <a:solidFill>
                <a:srgbClr val="3A435A"/>
              </a:solidFill>
              <a:latin typeface="Calibri Light"/>
              <a:cs typeface="Calibri Light"/>
            </a:endParaRPr>
          </a:p>
          <a:p>
            <a:pPr marL="285750" indent="-285750">
              <a:buFont typeface="Arial" panose="020B0604020202020204" pitchFamily="34" charset="0"/>
              <a:buChar char="•"/>
            </a:pPr>
            <a:r>
              <a:rPr lang="da-DK" sz="1300" b="1" u="sng">
                <a:solidFill>
                  <a:srgbClr val="3A435A"/>
                </a:solidFill>
                <a:latin typeface="Calibri Light"/>
                <a:cs typeface="Calibri Light"/>
              </a:rPr>
              <a:t>Del 2 </a:t>
            </a:r>
            <a:r>
              <a:rPr lang="da-DK" sz="1300">
                <a:solidFill>
                  <a:srgbClr val="3A435A"/>
                </a:solidFill>
                <a:latin typeface="Calibri Light"/>
                <a:cs typeface="Calibri Light"/>
              </a:rPr>
              <a:t>består af tre øvelser. Øvelse 1 og 2 kan laves alene, mens øvelse 3 fungerer bedst i sammenhæng med de to første øvelser og kan kræve, at der afsættes tid til opsamling og opfølgning.</a:t>
            </a:r>
          </a:p>
        </p:txBody>
      </p:sp>
      <p:pic>
        <p:nvPicPr>
          <p:cNvPr id="9" name="Grafik 9" descr="Oplysninger med massiv udfyldning">
            <a:extLst>
              <a:ext uri="{FF2B5EF4-FFF2-40B4-BE49-F238E27FC236}">
                <a16:creationId xmlns:a16="http://schemas.microsoft.com/office/drawing/2014/main" id="{E8BB24B0-CE5C-7D41-2BFA-7479828B5F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357" y="1224341"/>
            <a:ext cx="430359" cy="430359"/>
          </a:xfrm>
          <a:prstGeom prst="rect">
            <a:avLst/>
          </a:prstGeom>
        </p:spPr>
      </p:pic>
      <p:sp>
        <p:nvSpPr>
          <p:cNvPr id="11" name="Rektangel: afrundede hjørner 1">
            <a:extLst>
              <a:ext uri="{FF2B5EF4-FFF2-40B4-BE49-F238E27FC236}">
                <a16:creationId xmlns:a16="http://schemas.microsoft.com/office/drawing/2014/main" id="{D3F8E719-35AC-E164-1B4E-EC7B80D01AB9}"/>
              </a:ext>
            </a:extLst>
          </p:cNvPr>
          <p:cNvSpPr/>
          <p:nvPr/>
        </p:nvSpPr>
        <p:spPr>
          <a:xfrm>
            <a:off x="596931" y="3769392"/>
            <a:ext cx="3497482" cy="2773063"/>
          </a:xfrm>
          <a:prstGeom prst="roundRect">
            <a:avLst/>
          </a:prstGeom>
          <a:solidFill>
            <a:srgbClr val="86A9A5"/>
          </a:solidFill>
          <a:ln>
            <a:solidFill>
              <a:srgbClr val="3A43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ekstfelt 24">
            <a:extLst>
              <a:ext uri="{FF2B5EF4-FFF2-40B4-BE49-F238E27FC236}">
                <a16:creationId xmlns:a16="http://schemas.microsoft.com/office/drawing/2014/main" id="{836B4071-DCD2-A2D5-168A-DA6926438AC0}"/>
              </a:ext>
            </a:extLst>
          </p:cNvPr>
          <p:cNvSpPr txBox="1">
            <a:spLocks/>
          </p:cNvSpPr>
          <p:nvPr/>
        </p:nvSpPr>
        <p:spPr>
          <a:xfrm>
            <a:off x="911716" y="4073475"/>
            <a:ext cx="2880000" cy="2000548"/>
          </a:xfrm>
          <a:prstGeom prst="rect">
            <a:avLst/>
          </a:prstGeom>
          <a:noFill/>
        </p:spPr>
        <p:txBody>
          <a:bodyPr wrap="square" lIns="91440" tIns="45720" rIns="91440" bIns="45720" rtlCol="0" anchor="t">
            <a:spAutoFit/>
          </a:bodyPr>
          <a:lstStyle/>
          <a:p>
            <a:r>
              <a:rPr lang="da-DK" b="1">
                <a:solidFill>
                  <a:schemeClr val="bg1"/>
                </a:solidFill>
                <a:latin typeface="Calibri Light"/>
                <a:cs typeface="Calibri Light"/>
              </a:rPr>
              <a:t>Del 1</a:t>
            </a:r>
            <a:r>
              <a:rPr lang="da-DK">
                <a:solidFill>
                  <a:schemeClr val="bg1"/>
                </a:solidFill>
                <a:latin typeface="Calibri Light"/>
                <a:cs typeface="Calibri Light"/>
              </a:rPr>
              <a:t>: </a:t>
            </a:r>
            <a:r>
              <a:rPr lang="da-DK" b="1">
                <a:solidFill>
                  <a:schemeClr val="bg1"/>
                </a:solidFill>
                <a:latin typeface="Calibri Light"/>
                <a:cs typeface="Calibri Light"/>
              </a:rPr>
              <a:t>ca. 15 minutters varighed</a:t>
            </a:r>
          </a:p>
          <a:p>
            <a:endParaRPr lang="da-DK" b="1">
              <a:solidFill>
                <a:schemeClr val="bg1"/>
              </a:solidFill>
              <a:latin typeface="Calibri Light"/>
              <a:cs typeface="Calibri Light"/>
            </a:endParaRPr>
          </a:p>
          <a:p>
            <a:r>
              <a:rPr lang="da-DK" sz="1400" b="1">
                <a:solidFill>
                  <a:schemeClr val="bg1"/>
                </a:solidFill>
                <a:latin typeface="Calibri Light"/>
                <a:cs typeface="Calibri Light"/>
              </a:rPr>
              <a:t>Grundfortælling om børne- og ungepolitikken</a:t>
            </a:r>
          </a:p>
          <a:p>
            <a:endParaRPr lang="da-DK" sz="1400" u="sng">
              <a:solidFill>
                <a:schemeClr val="bg1"/>
              </a:solidFill>
              <a:latin typeface="Calibri Light"/>
              <a:cs typeface="Calibri Light"/>
            </a:endParaRPr>
          </a:p>
          <a:p>
            <a:pPr marL="285750" indent="-285750">
              <a:buFont typeface="Wingdings" panose="05000000000000000000" pitchFamily="2" charset="2"/>
              <a:buChar char="q"/>
            </a:pPr>
            <a:r>
              <a:rPr lang="da-DK" sz="1400">
                <a:solidFill>
                  <a:schemeClr val="bg1"/>
                </a:solidFill>
                <a:latin typeface="Calibri Light"/>
                <a:cs typeface="Calibri Light"/>
              </a:rPr>
              <a:t>Oplæg ved facilitator</a:t>
            </a:r>
          </a:p>
          <a:p>
            <a:endParaRPr lang="da-DK" sz="1400">
              <a:solidFill>
                <a:schemeClr val="bg1"/>
              </a:solidFill>
              <a:latin typeface="Calibri Light"/>
              <a:cs typeface="Calibri Light"/>
            </a:endParaRPr>
          </a:p>
        </p:txBody>
      </p:sp>
      <p:sp>
        <p:nvSpPr>
          <p:cNvPr id="14" name="Rektangel: afrundede hjørner 1">
            <a:extLst>
              <a:ext uri="{FF2B5EF4-FFF2-40B4-BE49-F238E27FC236}">
                <a16:creationId xmlns:a16="http://schemas.microsoft.com/office/drawing/2014/main" id="{EE7ADF3D-2A8A-3283-8DDD-0A3D500A65C7}"/>
              </a:ext>
            </a:extLst>
          </p:cNvPr>
          <p:cNvSpPr/>
          <p:nvPr/>
        </p:nvSpPr>
        <p:spPr>
          <a:xfrm>
            <a:off x="4328102" y="3769392"/>
            <a:ext cx="7262711" cy="2773063"/>
          </a:xfrm>
          <a:prstGeom prst="roundRect">
            <a:avLst/>
          </a:prstGeom>
          <a:solidFill>
            <a:srgbClr val="86A9A5"/>
          </a:solidFill>
          <a:ln>
            <a:solidFill>
              <a:srgbClr val="3A43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ekstfelt 24">
            <a:extLst>
              <a:ext uri="{FF2B5EF4-FFF2-40B4-BE49-F238E27FC236}">
                <a16:creationId xmlns:a16="http://schemas.microsoft.com/office/drawing/2014/main" id="{23F77086-659B-6A4C-DD95-B1C519AA48B0}"/>
              </a:ext>
            </a:extLst>
          </p:cNvPr>
          <p:cNvSpPr txBox="1">
            <a:spLocks/>
          </p:cNvSpPr>
          <p:nvPr/>
        </p:nvSpPr>
        <p:spPr>
          <a:xfrm>
            <a:off x="4642887" y="4073475"/>
            <a:ext cx="6489569" cy="3062377"/>
          </a:xfrm>
          <a:prstGeom prst="rect">
            <a:avLst/>
          </a:prstGeom>
          <a:noFill/>
        </p:spPr>
        <p:txBody>
          <a:bodyPr wrap="square" lIns="91440" tIns="45720" rIns="91440" bIns="45720" rtlCol="0" anchor="t">
            <a:spAutoFit/>
          </a:bodyPr>
          <a:lstStyle/>
          <a:p>
            <a:r>
              <a:rPr lang="da-DK" b="1">
                <a:solidFill>
                  <a:schemeClr val="bg1"/>
                </a:solidFill>
                <a:latin typeface="Calibri Light"/>
                <a:cs typeface="Calibri Light"/>
              </a:rPr>
              <a:t>Del 2</a:t>
            </a:r>
            <a:r>
              <a:rPr lang="da-DK">
                <a:solidFill>
                  <a:schemeClr val="bg1"/>
                </a:solidFill>
                <a:latin typeface="Calibri Light"/>
                <a:cs typeface="Calibri Light"/>
              </a:rPr>
              <a:t>: ca. </a:t>
            </a:r>
            <a:r>
              <a:rPr lang="da-DK" b="1">
                <a:solidFill>
                  <a:schemeClr val="bg1"/>
                </a:solidFill>
                <a:latin typeface="Calibri Light"/>
                <a:cs typeface="Calibri Light"/>
              </a:rPr>
              <a:t>40 – 120 minutters varighed</a:t>
            </a:r>
          </a:p>
          <a:p>
            <a:endParaRPr lang="da-DK" sz="1400" b="1">
              <a:solidFill>
                <a:schemeClr val="bg1"/>
              </a:solidFill>
              <a:latin typeface="Abadi Extra Light" panose="020B0204020104020204" pitchFamily="34" charset="0"/>
              <a:cs typeface="Calibri Light"/>
            </a:endParaRPr>
          </a:p>
          <a:p>
            <a:pPr marL="285750" indent="-285750">
              <a:lnSpc>
                <a:spcPct val="150000"/>
              </a:lnSpc>
              <a:buFont typeface="Wingdings" panose="05000000000000000000" pitchFamily="2" charset="2"/>
              <a:buChar char="q"/>
            </a:pPr>
            <a:r>
              <a:rPr lang="da-DK" sz="1400">
                <a:solidFill>
                  <a:schemeClr val="bg1"/>
                </a:solidFill>
                <a:latin typeface="Abadi Extra Light"/>
                <a:cs typeface="Calibri Light"/>
              </a:rPr>
              <a:t>Øvelse 1: Børne- og ungesyn – Fælles værdisæt</a:t>
            </a:r>
          </a:p>
          <a:p>
            <a:pPr marL="285750" indent="-285750">
              <a:lnSpc>
                <a:spcPct val="150000"/>
              </a:lnSpc>
              <a:buFont typeface="Wingdings" panose="05000000000000000000" pitchFamily="2" charset="2"/>
              <a:buChar char="q"/>
            </a:pPr>
            <a:r>
              <a:rPr lang="da-DK" sz="1400">
                <a:solidFill>
                  <a:schemeClr val="bg1"/>
                </a:solidFill>
                <a:latin typeface="Abadi Extra Light"/>
                <a:cs typeface="Calibri Light"/>
              </a:rPr>
              <a:t>Øvelse 2: Pejlemærker – Vi er på vej til at lykkes når… </a:t>
            </a:r>
          </a:p>
          <a:p>
            <a:pPr marL="285750" indent="-285750">
              <a:lnSpc>
                <a:spcPct val="150000"/>
              </a:lnSpc>
              <a:buFont typeface="Wingdings" panose="05000000000000000000" pitchFamily="2" charset="2"/>
              <a:buChar char="q"/>
            </a:pPr>
            <a:r>
              <a:rPr lang="da-DK" sz="1400">
                <a:solidFill>
                  <a:schemeClr val="bg1"/>
                </a:solidFill>
                <a:latin typeface="Abadi Extra Light"/>
                <a:cs typeface="Calibri Light"/>
              </a:rPr>
              <a:t>Øvelse 3: Handlinger – Fra værdier til praksis </a:t>
            </a:r>
          </a:p>
          <a:p>
            <a:pPr>
              <a:lnSpc>
                <a:spcPct val="150000"/>
              </a:lnSpc>
            </a:pPr>
            <a:endParaRPr lang="da-DK" sz="1400">
              <a:solidFill>
                <a:schemeClr val="bg1"/>
              </a:solidFill>
              <a:latin typeface="Abadi Extra Light" panose="020B0204020104020204" pitchFamily="34" charset="0"/>
              <a:cs typeface="Calibri Light"/>
            </a:endParaRPr>
          </a:p>
          <a:p>
            <a:r>
              <a:rPr lang="da-DK" sz="1400">
                <a:solidFill>
                  <a:schemeClr val="bg1"/>
                </a:solidFill>
                <a:latin typeface="Abadi Extra Light" panose="020B0204020104020204" pitchFamily="34" charset="0"/>
                <a:cs typeface="Calibri Light"/>
              </a:rPr>
              <a:t>Efter øvelse 3 er det muligt at aftale opfølgning og næste skridt, hvis man ønsker at arbejde videre med tegn og handlinger.</a:t>
            </a:r>
          </a:p>
          <a:p>
            <a:pPr>
              <a:lnSpc>
                <a:spcPct val="150000"/>
              </a:lnSpc>
            </a:pPr>
            <a:endParaRPr lang="da-DK" sz="1400">
              <a:solidFill>
                <a:schemeClr val="bg1"/>
              </a:solidFill>
              <a:latin typeface="Abadi Extra Light" panose="020B0204020104020204" pitchFamily="34" charset="0"/>
              <a:cs typeface="Calibri Light"/>
            </a:endParaRPr>
          </a:p>
          <a:p>
            <a:endParaRPr lang="da-DK" sz="1400" u="sng">
              <a:solidFill>
                <a:schemeClr val="bg1"/>
              </a:solidFill>
              <a:latin typeface="Abadi Extra Light" panose="020B0204020104020204" pitchFamily="34" charset="0"/>
              <a:cs typeface="Calibri Light"/>
            </a:endParaRPr>
          </a:p>
          <a:p>
            <a:endParaRPr lang="da-DK" sz="1400">
              <a:solidFill>
                <a:schemeClr val="bg1"/>
              </a:solidFill>
              <a:latin typeface="Abadi Extra Light" panose="020B0204020104020204" pitchFamily="34" charset="0"/>
            </a:endParaRPr>
          </a:p>
        </p:txBody>
      </p:sp>
    </p:spTree>
    <p:extLst>
      <p:ext uri="{BB962C8B-B14F-4D97-AF65-F5344CB8AC3E}">
        <p14:creationId xmlns:p14="http://schemas.microsoft.com/office/powerpoint/2010/main" val="1479413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kstfelt 8">
            <a:extLst>
              <a:ext uri="{FF2B5EF4-FFF2-40B4-BE49-F238E27FC236}">
                <a16:creationId xmlns:a16="http://schemas.microsoft.com/office/drawing/2014/main" id="{82902E88-83DC-93BD-11FC-1E1474190403}"/>
              </a:ext>
            </a:extLst>
          </p:cNvPr>
          <p:cNvSpPr txBox="1"/>
          <p:nvPr/>
        </p:nvSpPr>
        <p:spPr>
          <a:xfrm>
            <a:off x="551315" y="489476"/>
            <a:ext cx="10538279" cy="769441"/>
          </a:xfrm>
          <a:prstGeom prst="rect">
            <a:avLst/>
          </a:prstGeom>
          <a:noFill/>
        </p:spPr>
        <p:txBody>
          <a:bodyPr wrap="square" lIns="91440" tIns="45720" rIns="91440" bIns="45720" rtlCol="0" anchor="t">
            <a:spAutoFit/>
          </a:bodyPr>
          <a:lstStyle/>
          <a:p>
            <a:r>
              <a:rPr lang="da-DK" sz="4400">
                <a:solidFill>
                  <a:srgbClr val="3A435A"/>
                </a:solidFill>
                <a:latin typeface="Calibri"/>
                <a:cs typeface="Arial"/>
              </a:rPr>
              <a:t>PLANLÆGNING OG FACILITERING</a:t>
            </a:r>
            <a:endParaRPr lang="da-DK" sz="4400">
              <a:solidFill>
                <a:srgbClr val="3A435A"/>
              </a:solidFill>
              <a:cs typeface="Arial"/>
            </a:endParaRPr>
          </a:p>
        </p:txBody>
      </p:sp>
      <p:sp>
        <p:nvSpPr>
          <p:cNvPr id="5" name="Rektangel: afrundede hjørner 1">
            <a:extLst>
              <a:ext uri="{FF2B5EF4-FFF2-40B4-BE49-F238E27FC236}">
                <a16:creationId xmlns:a16="http://schemas.microsoft.com/office/drawing/2014/main" id="{88040473-A53E-716C-9BC7-00D2AC600F46}"/>
              </a:ext>
            </a:extLst>
          </p:cNvPr>
          <p:cNvSpPr/>
          <p:nvPr/>
        </p:nvSpPr>
        <p:spPr>
          <a:xfrm>
            <a:off x="157749" y="1357003"/>
            <a:ext cx="4009861" cy="4865919"/>
          </a:xfrm>
          <a:prstGeom prst="roundRect">
            <a:avLst/>
          </a:prstGeom>
          <a:solidFill>
            <a:srgbClr val="F3F0EB"/>
          </a:solidFill>
          <a:ln>
            <a:solidFill>
              <a:srgbClr val="97A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1">
            <a:extLst>
              <a:ext uri="{FF2B5EF4-FFF2-40B4-BE49-F238E27FC236}">
                <a16:creationId xmlns:a16="http://schemas.microsoft.com/office/drawing/2014/main" id="{CC3FF075-C11D-8238-05DB-9F7586380B73}"/>
              </a:ext>
            </a:extLst>
          </p:cNvPr>
          <p:cNvSpPr/>
          <p:nvPr/>
        </p:nvSpPr>
        <p:spPr>
          <a:xfrm>
            <a:off x="4423312" y="1329789"/>
            <a:ext cx="3750353" cy="4933952"/>
          </a:xfrm>
          <a:prstGeom prst="roundRect">
            <a:avLst/>
          </a:prstGeom>
          <a:solidFill>
            <a:srgbClr val="F3F0EB"/>
          </a:solidFill>
          <a:ln>
            <a:solidFill>
              <a:srgbClr val="97A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afrundede hjørner 1">
            <a:extLst>
              <a:ext uri="{FF2B5EF4-FFF2-40B4-BE49-F238E27FC236}">
                <a16:creationId xmlns:a16="http://schemas.microsoft.com/office/drawing/2014/main" id="{D5C4D252-4816-8970-E65F-D916D32F98C4}"/>
              </a:ext>
            </a:extLst>
          </p:cNvPr>
          <p:cNvSpPr/>
          <p:nvPr/>
        </p:nvSpPr>
        <p:spPr>
          <a:xfrm>
            <a:off x="8479229" y="1361544"/>
            <a:ext cx="3553778" cy="4920345"/>
          </a:xfrm>
          <a:prstGeom prst="roundRect">
            <a:avLst/>
          </a:prstGeom>
          <a:solidFill>
            <a:srgbClr val="F3F0EB"/>
          </a:solidFill>
          <a:ln>
            <a:solidFill>
              <a:srgbClr val="97A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ekstfelt 3">
            <a:extLst>
              <a:ext uri="{FF2B5EF4-FFF2-40B4-BE49-F238E27FC236}">
                <a16:creationId xmlns:a16="http://schemas.microsoft.com/office/drawing/2014/main" id="{02DA9229-CA14-6079-EE83-0242D7F4C08E}"/>
              </a:ext>
            </a:extLst>
          </p:cNvPr>
          <p:cNvSpPr txBox="1"/>
          <p:nvPr/>
        </p:nvSpPr>
        <p:spPr>
          <a:xfrm>
            <a:off x="199314" y="1380395"/>
            <a:ext cx="3959999" cy="4708981"/>
          </a:xfrm>
          <a:prstGeom prst="rect">
            <a:avLst/>
          </a:prstGeom>
          <a:noFill/>
        </p:spPr>
        <p:txBody>
          <a:bodyPr wrap="square" lIns="91440" tIns="45720" rIns="91440" bIns="45720" rtlCol="0" anchor="t">
            <a:spAutoFit/>
          </a:bodyPr>
          <a:lstStyle/>
          <a:p>
            <a:pPr algn="ctr"/>
            <a:r>
              <a:rPr lang="da-DK" sz="2400" b="1">
                <a:latin typeface="Calibri Light"/>
                <a:cs typeface="Calibri Light"/>
              </a:rPr>
              <a:t>Før</a:t>
            </a:r>
            <a:endParaRPr lang="da-DK">
              <a:latin typeface="Calibri" panose="020F0502020204030204"/>
              <a:cs typeface="Calibri" panose="020F0502020204030204"/>
            </a:endParaRPr>
          </a:p>
          <a:p>
            <a:br>
              <a:rPr lang="da-DK" sz="2400" b="1">
                <a:latin typeface="Calibri Light"/>
              </a:rPr>
            </a:br>
            <a:r>
              <a:rPr lang="da-DK" sz="1600">
                <a:latin typeface="Calibri Light"/>
                <a:cs typeface="Calibri Light"/>
              </a:rPr>
              <a:t>Hold et indledende møde for jer, der har ansvaret for mødet og skal facilitere læringspakken. Her kan I:</a:t>
            </a:r>
            <a:endParaRPr lang="da-DK">
              <a:cs typeface="Calibri" panose="020F0502020204030204"/>
            </a:endParaRPr>
          </a:p>
          <a:p>
            <a:pPr marL="742950" lvl="1" indent="-285750">
              <a:buFont typeface="Arial" panose="020B0604020202020204" pitchFamily="34" charset="0"/>
              <a:buChar char="•"/>
            </a:pPr>
            <a:r>
              <a:rPr lang="da-DK" sz="1400">
                <a:latin typeface="Calibri Light"/>
                <a:cs typeface="Calibri Light"/>
              </a:rPr>
              <a:t>Gennemgå indholdet og vælge det, som I ønsker at fremhæve. I kan redigere og udvælge slides og tilpasse sprog og refleksioner og processer til jeres egen kontekst og den tid, I har til rådighed. </a:t>
            </a:r>
          </a:p>
          <a:p>
            <a:pPr marL="742950" lvl="1" indent="-285750">
              <a:buFont typeface="Arial" panose="020B0604020202020204" pitchFamily="34" charset="0"/>
              <a:buChar char="•"/>
            </a:pPr>
            <a:r>
              <a:rPr lang="da-DK" sz="1400">
                <a:latin typeface="Calibri Light"/>
                <a:cs typeface="Calibri Light"/>
              </a:rPr>
              <a:t>Finde eksempler/cases, der kan bruges til at understøtte processen i øvelse 2 og 3</a:t>
            </a:r>
          </a:p>
          <a:p>
            <a:pPr marL="742950" lvl="1" indent="-285750">
              <a:buFont typeface="Arial" panose="020B0604020202020204" pitchFamily="34" charset="0"/>
              <a:buChar char="•"/>
            </a:pPr>
            <a:r>
              <a:rPr lang="da-DK" sz="1400">
                <a:latin typeface="Calibri Light"/>
                <a:cs typeface="Calibri Light"/>
              </a:rPr>
              <a:t>Afklare positioner og roller under mødet – fx arbejdsfordeling ml. leder og ressourceperson/fagligt fyrtårn.</a:t>
            </a:r>
            <a:endParaRPr lang="da-DK" sz="1600">
              <a:latin typeface="Calibri Light"/>
              <a:cs typeface="Calibri Light"/>
            </a:endParaRPr>
          </a:p>
          <a:p>
            <a:pPr marL="285750" indent="-285750">
              <a:buFont typeface="Wingdings" panose="05000000000000000000" pitchFamily="2" charset="2"/>
              <a:buChar char="q"/>
            </a:pPr>
            <a:r>
              <a:rPr lang="da-DK" sz="1600">
                <a:latin typeface="Calibri Light"/>
                <a:cs typeface="Calibri Light"/>
              </a:rPr>
              <a:t>Print materiale inkl. </a:t>
            </a:r>
            <a:r>
              <a:rPr lang="da-DK" sz="1600" err="1">
                <a:latin typeface="Calibri Light"/>
                <a:cs typeface="Calibri Light"/>
              </a:rPr>
              <a:t>talenoter</a:t>
            </a:r>
            <a:r>
              <a:rPr lang="da-DK" sz="1600">
                <a:latin typeface="Calibri Light"/>
                <a:cs typeface="Calibri Light"/>
              </a:rPr>
              <a:t> og medbring tuscher </a:t>
            </a:r>
            <a:endParaRPr lang="da-DK" sz="1600">
              <a:solidFill>
                <a:srgbClr val="FF0000"/>
              </a:solidFill>
              <a:latin typeface="Calibri Light"/>
              <a:cs typeface="Calibri Light"/>
            </a:endParaRPr>
          </a:p>
          <a:p>
            <a:pPr marL="285750" indent="-285750">
              <a:buFont typeface="Wingdings" panose="05000000000000000000" pitchFamily="2" charset="2"/>
              <a:buChar char="q"/>
            </a:pPr>
            <a:r>
              <a:rPr lang="da-DK" sz="1600">
                <a:latin typeface="Calibri Light"/>
                <a:cs typeface="Calibri Light"/>
              </a:rPr>
              <a:t>Overvej gruppeinddeling – evt. på tværs af personalegrupper</a:t>
            </a:r>
          </a:p>
        </p:txBody>
      </p:sp>
      <p:sp>
        <p:nvSpPr>
          <p:cNvPr id="11" name="Tekstfelt 12">
            <a:extLst>
              <a:ext uri="{FF2B5EF4-FFF2-40B4-BE49-F238E27FC236}">
                <a16:creationId xmlns:a16="http://schemas.microsoft.com/office/drawing/2014/main" id="{0BAEF1FF-3333-7A5A-C90D-10821731D450}"/>
              </a:ext>
            </a:extLst>
          </p:cNvPr>
          <p:cNvSpPr txBox="1"/>
          <p:nvPr/>
        </p:nvSpPr>
        <p:spPr>
          <a:xfrm>
            <a:off x="4785286" y="1389305"/>
            <a:ext cx="3026404" cy="4801314"/>
          </a:xfrm>
          <a:prstGeom prst="rect">
            <a:avLst/>
          </a:prstGeom>
          <a:noFill/>
        </p:spPr>
        <p:txBody>
          <a:bodyPr wrap="square" lIns="91440" tIns="45720" rIns="91440" bIns="45720" rtlCol="0" anchor="t">
            <a:spAutoFit/>
          </a:bodyPr>
          <a:lstStyle/>
          <a:p>
            <a:pPr algn="ctr"/>
            <a:r>
              <a:rPr lang="da-DK" sz="2400" b="1">
                <a:latin typeface="Calibri Light"/>
                <a:cs typeface="Calibri Light"/>
              </a:rPr>
              <a:t>Under </a:t>
            </a:r>
          </a:p>
          <a:p>
            <a:pPr algn="ctr"/>
            <a:endParaRPr lang="da-DK" sz="2400" b="1">
              <a:effectLst>
                <a:outerShdw blurRad="38100" dist="38100" dir="2700000" algn="tl">
                  <a:srgbClr val="000000">
                    <a:alpha val="43137"/>
                  </a:srgbClr>
                </a:outerShdw>
              </a:effectLst>
              <a:latin typeface="Calibri Light"/>
              <a:cs typeface="Calibri Light"/>
            </a:endParaRPr>
          </a:p>
          <a:p>
            <a:pPr marL="285750" indent="-285750">
              <a:buFont typeface="Wingdings" panose="05000000000000000000" pitchFamily="2" charset="2"/>
              <a:buChar char="q"/>
            </a:pPr>
            <a:r>
              <a:rPr lang="da-DK" sz="1600">
                <a:latin typeface="Calibri Light"/>
                <a:cs typeface="Calibri Light"/>
              </a:rPr>
              <a:t>Hav et ur liggende, så I kan holde øje med tiden undervejs</a:t>
            </a:r>
          </a:p>
          <a:p>
            <a:pPr marL="285750" indent="-285750">
              <a:buFont typeface="Wingdings" panose="05000000000000000000" pitchFamily="2" charset="2"/>
              <a:buChar char="q"/>
            </a:pPr>
            <a:endParaRPr lang="da-DK" sz="1600">
              <a:latin typeface="Calibri Light"/>
              <a:cs typeface="Calibri Light"/>
            </a:endParaRPr>
          </a:p>
          <a:p>
            <a:pPr marL="285750" indent="-285750">
              <a:buFont typeface="Wingdings" panose="05000000000000000000" pitchFamily="2" charset="2"/>
              <a:buChar char="q"/>
            </a:pPr>
            <a:r>
              <a:rPr lang="da-DK" sz="1600">
                <a:latin typeface="Calibri Light"/>
                <a:cs typeface="Calibri Light"/>
              </a:rPr>
              <a:t>Noter i fællesskab pointer ned undervejs, så I fastholder læring, viden &amp; refleksioner (data)</a:t>
            </a:r>
          </a:p>
          <a:p>
            <a:pPr marL="285750" indent="-285750">
              <a:buFont typeface="Wingdings" panose="05000000000000000000" pitchFamily="2" charset="2"/>
              <a:buChar char="q"/>
            </a:pPr>
            <a:endParaRPr lang="da-DK" sz="1600">
              <a:latin typeface="Calibri Light"/>
              <a:cs typeface="Calibri Light"/>
            </a:endParaRPr>
          </a:p>
          <a:p>
            <a:pPr marL="285750" indent="-285750">
              <a:buFont typeface="Wingdings" panose="05000000000000000000" pitchFamily="2" charset="2"/>
              <a:buChar char="q"/>
            </a:pPr>
            <a:r>
              <a:rPr lang="da-DK" sz="1600">
                <a:latin typeface="Calibri Light"/>
                <a:cs typeface="Calibri Light"/>
              </a:rPr>
              <a:t>Vær bevidst om positioner og roller som mødeleder(e) ift. det, der opstår i rummet</a:t>
            </a:r>
          </a:p>
          <a:p>
            <a:endParaRPr lang="da-DK" sz="1600">
              <a:latin typeface="Calibri Light"/>
              <a:cs typeface="Calibri Light"/>
            </a:endParaRPr>
          </a:p>
          <a:p>
            <a:pPr marL="285750" indent="-285750">
              <a:buFont typeface="Wingdings" panose="05000000000000000000" pitchFamily="2" charset="2"/>
              <a:buChar char="q"/>
            </a:pPr>
            <a:r>
              <a:rPr lang="da-DK" sz="1600">
                <a:latin typeface="Calibri Light"/>
                <a:cs typeface="Calibri Light"/>
              </a:rPr>
              <a:t>Sæt scenen, inviter til deltagelse og reager konstruktivt</a:t>
            </a:r>
          </a:p>
          <a:p>
            <a:endParaRPr lang="da-DK">
              <a:latin typeface="Calibri Light"/>
              <a:cs typeface="Calibri Light"/>
            </a:endParaRPr>
          </a:p>
        </p:txBody>
      </p:sp>
      <p:sp>
        <p:nvSpPr>
          <p:cNvPr id="13" name="Tekstfelt 13">
            <a:extLst>
              <a:ext uri="{FF2B5EF4-FFF2-40B4-BE49-F238E27FC236}">
                <a16:creationId xmlns:a16="http://schemas.microsoft.com/office/drawing/2014/main" id="{CDA1E3C2-099A-C7A4-802E-E2EE9A06A9A7}"/>
              </a:ext>
            </a:extLst>
          </p:cNvPr>
          <p:cNvSpPr txBox="1"/>
          <p:nvPr/>
        </p:nvSpPr>
        <p:spPr>
          <a:xfrm>
            <a:off x="8575711" y="1487382"/>
            <a:ext cx="3349683" cy="4629409"/>
          </a:xfrm>
          <a:prstGeom prst="rect">
            <a:avLst/>
          </a:prstGeom>
          <a:noFill/>
        </p:spPr>
        <p:txBody>
          <a:bodyPr wrap="square" lIns="91440" tIns="45720" rIns="91440" bIns="45720" rtlCol="0" anchor="t">
            <a:spAutoFit/>
          </a:bodyPr>
          <a:lstStyle/>
          <a:p>
            <a:pPr algn="ctr"/>
            <a:r>
              <a:rPr lang="da-DK" sz="2400" b="1">
                <a:latin typeface="Calibri Light"/>
                <a:cs typeface="Calibri Light"/>
              </a:rPr>
              <a:t>Efter </a:t>
            </a:r>
          </a:p>
          <a:p>
            <a:pPr algn="ctr"/>
            <a:endParaRPr lang="da-DK" sz="2400" b="1">
              <a:effectLst>
                <a:outerShdw blurRad="38100" dist="38100" dir="2700000" algn="tl">
                  <a:srgbClr val="000000">
                    <a:alpha val="43137"/>
                  </a:srgbClr>
                </a:outerShdw>
              </a:effectLst>
              <a:latin typeface="Calibri Light"/>
              <a:cs typeface="Calibri Light"/>
            </a:endParaRPr>
          </a:p>
          <a:p>
            <a:pPr marL="285750" indent="-285750">
              <a:buFont typeface="Wingdings" panose="05000000000000000000" pitchFamily="2" charset="2"/>
              <a:buChar char="q"/>
            </a:pPr>
            <a:r>
              <a:rPr lang="da-DK" sz="1600">
                <a:latin typeface="Calibri Light"/>
                <a:cs typeface="Calibri Light"/>
              </a:rPr>
              <a:t>Evaluer mødet: Hvad skete der? Hvad tager I med derfra? Hvad sætter det i gang? Brug jeres noter (data) fra mødet.</a:t>
            </a:r>
            <a:br>
              <a:rPr lang="da-DK" sz="1600">
                <a:latin typeface="Calibri Light"/>
              </a:rPr>
            </a:br>
            <a:endParaRPr lang="da-DK" sz="1600">
              <a:latin typeface="Calibri Light"/>
              <a:cs typeface="Calibri Light"/>
            </a:endParaRPr>
          </a:p>
          <a:p>
            <a:pPr marL="285750" indent="-285750">
              <a:buFont typeface="Wingdings" panose="05000000000000000000" pitchFamily="2" charset="2"/>
              <a:buChar char="q"/>
            </a:pPr>
            <a:r>
              <a:rPr lang="da-DK" sz="1600">
                <a:latin typeface="Calibri Light"/>
                <a:cs typeface="Calibri Light"/>
              </a:rPr>
              <a:t>Overvej hvordan I/du vil samle op:</a:t>
            </a:r>
          </a:p>
          <a:p>
            <a:pPr marL="742950" lvl="1" indent="-285750">
              <a:lnSpc>
                <a:spcPct val="150000"/>
              </a:lnSpc>
              <a:buFont typeface="Arial" panose="020B0604020202020204" pitchFamily="34" charset="0"/>
              <a:buChar char="•"/>
            </a:pPr>
            <a:r>
              <a:rPr lang="da-DK" sz="1400">
                <a:latin typeface="Calibri Light"/>
                <a:cs typeface="Calibri Light"/>
              </a:rPr>
              <a:t>Hvad giver det anledning til? </a:t>
            </a:r>
          </a:p>
          <a:p>
            <a:pPr marL="742950" lvl="1" indent="-285750">
              <a:lnSpc>
                <a:spcPct val="150000"/>
              </a:lnSpc>
              <a:buFont typeface="Arial" panose="020B0604020202020204" pitchFamily="34" charset="0"/>
              <a:buChar char="•"/>
            </a:pPr>
            <a:r>
              <a:rPr lang="da-DK" sz="1400">
                <a:latin typeface="Calibri Light"/>
                <a:cs typeface="Calibri Light"/>
              </a:rPr>
              <a:t>Hvordan omsætter I det i jeres praksis?</a:t>
            </a:r>
          </a:p>
          <a:p>
            <a:endParaRPr lang="da-DK" sz="1600">
              <a:latin typeface="Calibri Light"/>
              <a:cs typeface="Calibri Light"/>
            </a:endParaRPr>
          </a:p>
          <a:p>
            <a:pPr marL="285750" indent="-285750">
              <a:buFont typeface="Wingdings" panose="05000000000000000000" pitchFamily="2" charset="2"/>
              <a:buChar char="q"/>
            </a:pPr>
            <a:r>
              <a:rPr lang="da-DK" sz="1600">
                <a:latin typeface="Calibri Light"/>
                <a:cs typeface="Calibri Light"/>
              </a:rPr>
              <a:t>Lav aftaler for opsamling og næste skridt:</a:t>
            </a:r>
          </a:p>
          <a:p>
            <a:pPr marL="742950" lvl="1" indent="-285750">
              <a:lnSpc>
                <a:spcPct val="150000"/>
              </a:lnSpc>
              <a:buFont typeface="Arial" panose="020B0604020202020204" pitchFamily="34" charset="0"/>
              <a:buChar char="•"/>
            </a:pPr>
            <a:r>
              <a:rPr lang="da-DK" sz="1400">
                <a:latin typeface="Calibri Light"/>
                <a:cs typeface="Calibri Light"/>
              </a:rPr>
              <a:t>Hvornår og hvordan følger I op? </a:t>
            </a:r>
          </a:p>
          <a:p>
            <a:pPr marL="742950" lvl="1" indent="-285750">
              <a:lnSpc>
                <a:spcPct val="150000"/>
              </a:lnSpc>
              <a:buFont typeface="Arial" panose="020B0604020202020204" pitchFamily="34" charset="0"/>
              <a:buChar char="•"/>
            </a:pPr>
            <a:r>
              <a:rPr lang="da-DK" sz="1400">
                <a:latin typeface="Calibri Light"/>
                <a:cs typeface="Calibri Light"/>
              </a:rPr>
              <a:t>Hvem gør hvad? </a:t>
            </a:r>
            <a:endParaRPr lang="da-DK" sz="1600">
              <a:latin typeface="Calibri Light"/>
              <a:cs typeface="Calibri Light"/>
            </a:endParaRPr>
          </a:p>
        </p:txBody>
      </p:sp>
    </p:spTree>
    <p:extLst>
      <p:ext uri="{BB962C8B-B14F-4D97-AF65-F5344CB8AC3E}">
        <p14:creationId xmlns:p14="http://schemas.microsoft.com/office/powerpoint/2010/main" val="1886778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93860D6A-F85A-AFA0-A572-948ECB6278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72" y="428"/>
            <a:ext cx="12189255" cy="6857142"/>
          </a:xfrm>
          <a:prstGeom prst="rect">
            <a:avLst/>
          </a:prstGeom>
        </p:spPr>
      </p:pic>
    </p:spTree>
    <p:extLst>
      <p:ext uri="{BB962C8B-B14F-4D97-AF65-F5344CB8AC3E}">
        <p14:creationId xmlns:p14="http://schemas.microsoft.com/office/powerpoint/2010/main" val="3608862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74E3301-8ACF-3AB0-1226-5EE7345813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428"/>
            <a:ext cx="12192000" cy="6857142"/>
          </a:xfrm>
          <a:prstGeom prst="rect">
            <a:avLst/>
          </a:prstGeom>
        </p:spPr>
      </p:pic>
      <p:sp>
        <p:nvSpPr>
          <p:cNvPr id="2" name="Titel 1">
            <a:extLst>
              <a:ext uri="{FF2B5EF4-FFF2-40B4-BE49-F238E27FC236}">
                <a16:creationId xmlns:a16="http://schemas.microsoft.com/office/drawing/2014/main" id="{3898C2C8-7828-86F7-CA56-E698C1E3DA8A}"/>
              </a:ext>
            </a:extLst>
          </p:cNvPr>
          <p:cNvSpPr>
            <a:spLocks noGrp="1"/>
          </p:cNvSpPr>
          <p:nvPr>
            <p:ph type="title"/>
          </p:nvPr>
        </p:nvSpPr>
        <p:spPr>
          <a:xfrm>
            <a:off x="553212" y="331788"/>
            <a:ext cx="11085576" cy="1325563"/>
          </a:xfrm>
        </p:spPr>
        <p:txBody>
          <a:bodyPr lIns="91440" tIns="45720" rIns="91440" bIns="45720" anchor="t">
            <a:normAutofit fontScale="90000"/>
          </a:bodyPr>
          <a:lstStyle/>
          <a:p>
            <a:pPr>
              <a:lnSpc>
                <a:spcPct val="100000"/>
              </a:lnSpc>
            </a:pPr>
            <a:r>
              <a:rPr lang="da-DK" sz="3200" b="1" spc="100">
                <a:solidFill>
                  <a:srgbClr val="434E69"/>
                </a:solidFill>
                <a:latin typeface="+mn-lt"/>
              </a:rPr>
              <a:t>SEKS TEMAER UDTRYKKER VORES FÆLLES BØRNE- OG UNGESYN</a:t>
            </a:r>
            <a:br>
              <a:rPr lang="da-DK" sz="3200" b="1" spc="100">
                <a:solidFill>
                  <a:srgbClr val="434E69"/>
                </a:solidFill>
                <a:latin typeface="+mn-lt"/>
              </a:rPr>
            </a:br>
            <a:r>
              <a:rPr lang="da-DK" sz="2700" b="1" spc="100">
                <a:solidFill>
                  <a:srgbClr val="434E69"/>
                </a:solidFill>
                <a:latin typeface="+mn-lt"/>
              </a:rPr>
              <a:t> </a:t>
            </a:r>
            <a:r>
              <a:rPr lang="da-DK" sz="2700">
                <a:solidFill>
                  <a:srgbClr val="434E69"/>
                </a:solidFill>
                <a:latin typeface="+mn-lt"/>
              </a:rPr>
              <a:t>Børne- og ungesynet er vores syn på og tilgang til alle børn og unge</a:t>
            </a:r>
          </a:p>
        </p:txBody>
      </p:sp>
    </p:spTree>
    <p:extLst>
      <p:ext uri="{BB962C8B-B14F-4D97-AF65-F5344CB8AC3E}">
        <p14:creationId xmlns:p14="http://schemas.microsoft.com/office/powerpoint/2010/main" val="1918162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D7ABE5C6-5644-8DCC-9621-F69FD67213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642"/>
            <a:ext cx="12192000" cy="6857357"/>
          </a:xfrm>
          <a:prstGeom prst="rect">
            <a:avLst/>
          </a:prstGeom>
        </p:spPr>
      </p:pic>
      <p:sp>
        <p:nvSpPr>
          <p:cNvPr id="2" name="Titel 1">
            <a:extLst>
              <a:ext uri="{FF2B5EF4-FFF2-40B4-BE49-F238E27FC236}">
                <a16:creationId xmlns:a16="http://schemas.microsoft.com/office/drawing/2014/main" id="{5FD29BDA-CC1F-5094-2177-43E10ECD0AE1}"/>
              </a:ext>
            </a:extLst>
          </p:cNvPr>
          <p:cNvSpPr>
            <a:spLocks noGrp="1"/>
          </p:cNvSpPr>
          <p:nvPr>
            <p:ph type="title"/>
          </p:nvPr>
        </p:nvSpPr>
        <p:spPr>
          <a:xfrm>
            <a:off x="189653" y="358567"/>
            <a:ext cx="11816299" cy="1325563"/>
          </a:xfrm>
        </p:spPr>
        <p:txBody>
          <a:bodyPr>
            <a:normAutofit/>
          </a:bodyPr>
          <a:lstStyle/>
          <a:p>
            <a:pPr algn="ctr"/>
            <a:r>
              <a:rPr lang="da-DK" sz="3200" b="1">
                <a:solidFill>
                  <a:srgbClr val="434E69"/>
                </a:solidFill>
                <a:latin typeface="+mn-lt"/>
                <a:ea typeface="Calibri Light"/>
                <a:cs typeface="Calibri Light"/>
              </a:rPr>
              <a:t>SEKS PEJLEMÆRKER SÆTTER ORD PÅ DET, </a:t>
            </a:r>
            <a:br>
              <a:rPr lang="da-DK" sz="3200" b="1">
                <a:solidFill>
                  <a:srgbClr val="434E69"/>
                </a:solidFill>
                <a:latin typeface="+mn-lt"/>
                <a:ea typeface="Calibri Light"/>
                <a:cs typeface="Calibri Light"/>
              </a:rPr>
            </a:br>
            <a:r>
              <a:rPr lang="da-DK" sz="3200" b="1">
                <a:solidFill>
                  <a:srgbClr val="434E69"/>
                </a:solidFill>
                <a:latin typeface="+mn-lt"/>
                <a:ea typeface="Calibri Light"/>
                <a:cs typeface="Calibri Light"/>
              </a:rPr>
              <a:t>VI GERNE VIL SE, NÅR VI ER PÅ VEJ TIL AT LYKKES</a:t>
            </a:r>
            <a:endParaRPr lang="da-DK" sz="3200" b="1">
              <a:solidFill>
                <a:srgbClr val="434E69"/>
              </a:solidFill>
              <a:latin typeface="+mn-lt"/>
            </a:endParaRPr>
          </a:p>
        </p:txBody>
      </p:sp>
    </p:spTree>
    <p:extLst>
      <p:ext uri="{BB962C8B-B14F-4D97-AF65-F5344CB8AC3E}">
        <p14:creationId xmlns:p14="http://schemas.microsoft.com/office/powerpoint/2010/main" val="846523419"/>
      </p:ext>
    </p:extLst>
  </p:cSld>
  <p:clrMapOvr>
    <a:masterClrMapping/>
  </p:clrMapOvr>
</p:sld>
</file>

<file path=ppt/theme/theme1.xml><?xml version="1.0" encoding="utf-8"?>
<a:theme xmlns:a="http://schemas.openxmlformats.org/drawingml/2006/main" name="Office-tema">
  <a:themeElements>
    <a:clrScheme name="Brugerdefineret 1">
      <a:dk1>
        <a:sysClr val="windowText" lastClr="000000"/>
      </a:dk1>
      <a:lt1>
        <a:sysClr val="window" lastClr="FFFFFF"/>
      </a:lt1>
      <a:dk2>
        <a:srgbClr val="44546A"/>
      </a:dk2>
      <a:lt2>
        <a:srgbClr val="E7E6E6"/>
      </a:lt2>
      <a:accent1>
        <a:srgbClr val="00206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Børn og Unge_blå_lav  -  Skrivebeskyttet" id="{28F854DA-8B9C-4102-B8FC-7D75ECE0881B}" vid="{08F42FE8-88CC-46B0-9D77-E0E2E18BD63B}"/>
    </a:ext>
  </a:extLst>
</a:theme>
</file>

<file path=ppt/theme/theme2.xml><?xml version="1.0" encoding="utf-8"?>
<a:theme xmlns:a="http://schemas.openxmlformats.org/drawingml/2006/main" name="Office-tema">
  <a:themeElements>
    <a:clrScheme name="Brugerdefineret 1">
      <a:dk1>
        <a:sysClr val="windowText" lastClr="000000"/>
      </a:dk1>
      <a:lt1>
        <a:sysClr val="window" lastClr="FFFFFF"/>
      </a:lt1>
      <a:dk2>
        <a:srgbClr val="44546A"/>
      </a:dk2>
      <a:lt2>
        <a:srgbClr val="E7E6E6"/>
      </a:lt2>
      <a:accent1>
        <a:srgbClr val="00206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5B03AAEA9C1E92419AA9F51EB21E9B88" ma:contentTypeVersion="21" ma:contentTypeDescription="Opret et nyt dokument." ma:contentTypeScope="" ma:versionID="84fe2ab64fa6b924ff07c1e5007b856a">
  <xsd:schema xmlns:xsd="http://www.w3.org/2001/XMLSchema" xmlns:xs="http://www.w3.org/2001/XMLSchema" xmlns:p="http://schemas.microsoft.com/office/2006/metadata/properties" xmlns:ns2="929f8d7c-42db-4dd1-b52e-ea2e840aa518" xmlns:ns3="89238168-827d-4ca9-b122-e9901ce1bbb4" targetNamespace="http://schemas.microsoft.com/office/2006/metadata/properties" ma:root="true" ma:fieldsID="addf64af730bcfefb72749696c715c6b" ns2:_="" ns3:_="">
    <xsd:import namespace="929f8d7c-42db-4dd1-b52e-ea2e840aa518"/>
    <xsd:import namespace="89238168-827d-4ca9-b122-e9901ce1bbb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F_x00e6_rdig"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9f8d7c-42db-4dd1-b52e-ea2e840aa5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F_x00e6_rdig" ma:index="20" nillable="true" ma:displayName="Færdig" ma:default="0" ma:format="Dropdown" ma:internalName="F_x00e6_rdig">
      <xsd:simpleType>
        <xsd:restriction base="dms:Boolea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illedmærker" ma:readOnly="false" ma:fieldId="{5cf76f15-5ced-4ddc-b409-7134ff3c332f}" ma:taxonomyMulti="true" ma:sspId="3fe80aff-8094-4148-a725-0517f31fcd5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238168-827d-4ca9-b122-e9901ce1bbb4"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t med detaljer" ma:internalName="SharedWithDetails" ma:readOnly="true">
      <xsd:simpleType>
        <xsd:restriction base="dms:Note">
          <xsd:maxLength value="255"/>
        </xsd:restriction>
      </xsd:simpleType>
    </xsd:element>
    <xsd:element name="TaxCatchAll" ma:index="24" nillable="true" ma:displayName="Taxonomy Catch All Column" ma:hidden="true" ma:list="{fcf01509-7346-47db-845e-6db8fdb9b846}" ma:internalName="TaxCatchAll" ma:showField="CatchAllData" ma:web="89238168-827d-4ca9-b122-e9901ce1bb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9238168-827d-4ca9-b122-e9901ce1bbb4" xsi:nil="true"/>
    <lcf76f155ced4ddcb4097134ff3c332f xmlns="929f8d7c-42db-4dd1-b52e-ea2e840aa518">
      <Terms xmlns="http://schemas.microsoft.com/office/infopath/2007/PartnerControls"/>
    </lcf76f155ced4ddcb4097134ff3c332f>
    <F_x00e6_rdig xmlns="929f8d7c-42db-4dd1-b52e-ea2e840aa518">false</F_x00e6_rdig>
  </documentManagement>
</p:properties>
</file>

<file path=customXml/itemProps1.xml><?xml version="1.0" encoding="utf-8"?>
<ds:datastoreItem xmlns:ds="http://schemas.openxmlformats.org/officeDocument/2006/customXml" ds:itemID="{38D29E4B-29B4-4DA2-8C03-D822AB9EF98A}">
  <ds:schemaRefs>
    <ds:schemaRef ds:uri="http://schemas.microsoft.com/sharepoint/v3/contenttype/forms"/>
  </ds:schemaRefs>
</ds:datastoreItem>
</file>

<file path=customXml/itemProps2.xml><?xml version="1.0" encoding="utf-8"?>
<ds:datastoreItem xmlns:ds="http://schemas.openxmlformats.org/officeDocument/2006/customXml" ds:itemID="{C31ED3CC-C205-461C-9B3F-E0F3500B7C5F}"/>
</file>

<file path=customXml/itemProps3.xml><?xml version="1.0" encoding="utf-8"?>
<ds:datastoreItem xmlns:ds="http://schemas.openxmlformats.org/officeDocument/2006/customXml" ds:itemID="{D855C1E4-B7C5-4CA8-A7E7-1F4BED200978}">
  <ds:schemaRefs>
    <ds:schemaRef ds:uri="5e5f2cc6-25f7-45bb-ba58-b53bc20e42a6"/>
    <ds:schemaRef ds:uri="c786cdf4-f588-4113-8305-afdb2aad8c8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Powerpoint_Børn og Unge_blå_lav</Template>
  <TotalTime>0</TotalTime>
  <Words>5677</Words>
  <Application>Microsoft Office PowerPoint</Application>
  <PresentationFormat>Widescreen</PresentationFormat>
  <Paragraphs>558</Paragraphs>
  <Slides>37</Slides>
  <Notes>37</Notes>
  <HiddenSlides>16</HiddenSlides>
  <MMClips>0</MMClips>
  <ScaleCrop>false</ScaleCrop>
  <HeadingPairs>
    <vt:vector size="6" baseType="variant">
      <vt:variant>
        <vt:lpstr>Benyttede skrifttyper</vt:lpstr>
      </vt:variant>
      <vt:variant>
        <vt:i4>10</vt:i4>
      </vt:variant>
      <vt:variant>
        <vt:lpstr>Tema</vt:lpstr>
      </vt:variant>
      <vt:variant>
        <vt:i4>2</vt:i4>
      </vt:variant>
      <vt:variant>
        <vt:lpstr>Slidetitler</vt:lpstr>
      </vt:variant>
      <vt:variant>
        <vt:i4>37</vt:i4>
      </vt:variant>
    </vt:vector>
  </HeadingPairs>
  <TitlesOfParts>
    <vt:vector size="49" baseType="lpstr">
      <vt:lpstr>Abadi Extra Light</vt:lpstr>
      <vt:lpstr>Aptos Black</vt:lpstr>
      <vt:lpstr>Arial</vt:lpstr>
      <vt:lpstr>Calibri</vt:lpstr>
      <vt:lpstr>Calibri Light</vt:lpstr>
      <vt:lpstr>ScalaSansOT</vt:lpstr>
      <vt:lpstr>ScalaSansOT-Black</vt:lpstr>
      <vt:lpstr>ScalaSansOT-Bold</vt:lpstr>
      <vt:lpstr>Volante Heavy</vt:lpstr>
      <vt:lpstr>Wingdings</vt:lpstr>
      <vt:lpstr>Office-tema</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SEKS TEMAER UDTRYKKER VORES FÆLLES BØRNE- OG UNGESYN  Børne- og ungesynet er vores syn på og tilgang til alle børn og unge</vt:lpstr>
      <vt:lpstr>SEKS PEJLEMÆRKER SÆTTER ORD PÅ DET,  VI GERNE VIL SE, NÅR VI ER PÅ VEJ TIL AT LYKKES</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 INTRODUKTION TIL LEDERE</vt:lpstr>
      <vt:lpstr>PowerPoint-præsentation</vt:lpstr>
      <vt:lpstr>VORES FÆLLES BØRNE- OG UNGEPOLITIK</vt:lpstr>
      <vt:lpstr>VORES FÆLLES BØRNE- OG UNGESYN - tager udgangspunkt i børnenes og de unges stemmer</vt:lpstr>
      <vt:lpstr>HVAD BETYDER DET FÆLLES BØRNE- OG UNGESYN FOR OS? Børnesynet udtrykker i seks temaer vores syn på og tilgang til alle børn og unge</vt:lpstr>
      <vt:lpstr>DE VOKSNES ROLLE OG ANSVAR - Det ses ved, at de voksne, som arbejder med børn og unge…</vt:lpstr>
      <vt:lpstr>SEKS PEJLEMÆRKER SÆTTER ORD PÅ DET,  VI GERNE VIL SE</vt:lpstr>
      <vt:lpstr>HVORFOR HAR VI FORNYET BØRNE- OG UNGEPOLITIKKEN?</vt:lpstr>
      <vt:lpstr>HVAD ER SÆRLIGT I FOKUS?</vt:lpstr>
      <vt:lpstr>INVOLVERING  - fra tanke til fornyet politik</vt:lpstr>
      <vt:lpstr>PowerPoint-præsentation</vt:lpstr>
      <vt:lpstr>PowerPoint-præsentation</vt:lpstr>
      <vt:lpstr>PowerPoint-præsentation</vt:lpstr>
      <vt:lpstr>SEKS TEMAER UDTRYKKER VORES FÆLLES BØRNE- OG UNGESYN  Børnes- og ungesynet er vores syn på og tilgang til alle børn og unge</vt:lpstr>
      <vt:lpstr>PowerPoint-præsentation</vt:lpstr>
      <vt:lpstr>PowerPoint-præsentation</vt:lpstr>
      <vt:lpstr>SEKS PEJLEMÆRKER SÆTTER ORD PÅ DET,  VI GERNE VIL SE, NÅR VI ER PÅ VEJ TIL AT LYKKES</vt:lpstr>
      <vt:lpstr>.</vt:lpstr>
      <vt:lpstr>PowerPoint-præsentation</vt:lpstr>
      <vt:lpstr>.</vt:lpstr>
    </vt:vector>
  </TitlesOfParts>
  <Company>Aarhus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Andrea Rask-Bressum</dc:creator>
  <cp:lastModifiedBy>Birgitte Mouritzen</cp:lastModifiedBy>
  <cp:revision>3</cp:revision>
  <cp:lastPrinted>2024-01-19T09:46:51Z</cp:lastPrinted>
  <dcterms:created xsi:type="dcterms:W3CDTF">2023-11-16T12:16:45Z</dcterms:created>
  <dcterms:modified xsi:type="dcterms:W3CDTF">2024-02-02T12:06:12Z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0x0101005B03AAEA9C1E92419AA9F51EB21E9B88</vt:lpwstr>
  </property>
  <property fmtid="{D5CDD505-2E9C-101B-9397-08002B2CF9AE}" pid="3" name="MediaServiceImageTags">
    <vt:lpwstr/>
  </property>
</Properties>
</file>