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notesMasterIdLst>
    <p:notesMasterId r:id="rId18"/>
  </p:notesMasterIdLst>
  <p:handoutMasterIdLst>
    <p:handoutMasterId r:id="rId19"/>
  </p:handoutMasterIdLst>
  <p:sldIdLst>
    <p:sldId id="267" r:id="rId2"/>
    <p:sldId id="508" r:id="rId3"/>
    <p:sldId id="354" r:id="rId4"/>
    <p:sldId id="504" r:id="rId5"/>
    <p:sldId id="393" r:id="rId6"/>
    <p:sldId id="503" r:id="rId7"/>
    <p:sldId id="265" r:id="rId8"/>
    <p:sldId id="433" r:id="rId9"/>
    <p:sldId id="403" r:id="rId10"/>
    <p:sldId id="332" r:id="rId11"/>
    <p:sldId id="333" r:id="rId12"/>
    <p:sldId id="346" r:id="rId13"/>
    <p:sldId id="430" r:id="rId14"/>
    <p:sldId id="509" r:id="rId15"/>
    <p:sldId id="378" r:id="rId16"/>
    <p:sldId id="285" r:id="rId17"/>
  </p:sldIdLst>
  <p:sldSz cx="9144000" cy="6858000" type="screen4x3"/>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irgitte Mouritzen" initials="BM" lastIdx="7" clrIdx="0">
    <p:extLst>
      <p:ext uri="{19B8F6BF-5375-455C-9EA6-DF929625EA0E}">
        <p15:presenceInfo xmlns:p15="http://schemas.microsoft.com/office/powerpoint/2012/main" userId="S-1-5-21-3900305277-3673560937-2769375459-159086" providerId="AD"/>
      </p:ext>
    </p:extLst>
  </p:cmAuthor>
  <p:cmAuthor id="2" name="azskh28" initials="a" lastIdx="1" clrIdx="1"/>
  <p:cmAuthor id="3" name="Camilla Gam Andersen" initials="CGA" lastIdx="3" clrIdx="2">
    <p:extLst>
      <p:ext uri="{19B8F6BF-5375-455C-9EA6-DF929625EA0E}">
        <p15:presenceInfo xmlns:p15="http://schemas.microsoft.com/office/powerpoint/2012/main" userId="S::acg@aarhus.dk::7337324c-71cb-4df7-976b-bfad4442b65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4C4690"/>
    <a:srgbClr val="FCFBC5"/>
    <a:srgbClr val="FBE9C5"/>
    <a:srgbClr val="F7FCC4"/>
    <a:srgbClr val="FFFFFF"/>
    <a:srgbClr val="2D4295"/>
    <a:srgbClr val="344194"/>
    <a:srgbClr val="6F4C85"/>
    <a:srgbClr val="A3516F"/>
    <a:srgbClr val="D45D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84BC102-FD76-4A71-9FA0-AC1E7EDF6D88}" type="doc">
      <dgm:prSet loTypeId="urn:microsoft.com/office/officeart/2005/8/layout/cycle6" loCatId="cycle" qsTypeId="urn:microsoft.com/office/officeart/2005/8/quickstyle/simple1" qsCatId="simple" csTypeId="urn:microsoft.com/office/officeart/2005/8/colors/accent1_2" csCatId="accent1" phldr="1"/>
      <dgm:spPr/>
      <dgm:t>
        <a:bodyPr/>
        <a:lstStyle/>
        <a:p>
          <a:endParaRPr lang="da-DK"/>
        </a:p>
      </dgm:t>
    </dgm:pt>
    <dgm:pt modelId="{E24AE359-59F1-4394-B16A-4F0857CBF3E8}">
      <dgm:prSet phldrT="[Tekst]"/>
      <dgm:spPr>
        <a:solidFill>
          <a:srgbClr val="FCFBC5"/>
        </a:solidFill>
      </dgm:spPr>
      <dgm:t>
        <a:bodyPr/>
        <a:lstStyle/>
        <a:p>
          <a:pPr algn="ctr"/>
          <a:r>
            <a:rPr lang="da-DK" b="0" cap="none" spc="0" dirty="0">
              <a:ln w="0"/>
              <a:solidFill>
                <a:schemeClr val="tx1"/>
              </a:solidFill>
              <a:effectLst/>
            </a:rPr>
            <a:t>Enkelt og tydeligt</a:t>
          </a:r>
        </a:p>
      </dgm:t>
    </dgm:pt>
    <dgm:pt modelId="{2F2B6338-442E-4D24-869E-FA5AFE54BA1D}" type="parTrans" cxnId="{3AB9E38D-2CDE-46C1-A199-C3B2C8A95F19}">
      <dgm:prSet/>
      <dgm:spPr/>
      <dgm:t>
        <a:bodyPr/>
        <a:lstStyle/>
        <a:p>
          <a:pPr algn="ctr"/>
          <a:endParaRPr lang="da-DK"/>
        </a:p>
      </dgm:t>
    </dgm:pt>
    <dgm:pt modelId="{A1AF3481-0DF6-4056-877C-9F587B3DED44}" type="sibTrans" cxnId="{3AB9E38D-2CDE-46C1-A199-C3B2C8A95F19}">
      <dgm:prSet/>
      <dgm:spPr/>
      <dgm:t>
        <a:bodyPr/>
        <a:lstStyle/>
        <a:p>
          <a:pPr algn="ctr"/>
          <a:endParaRPr lang="da-DK"/>
        </a:p>
      </dgm:t>
    </dgm:pt>
    <dgm:pt modelId="{AC93A704-472E-47CB-AE64-C8A0EA193AA7}">
      <dgm:prSet phldrT="[Tekst]"/>
      <dgm:spPr>
        <a:solidFill>
          <a:srgbClr val="FCFBC5"/>
        </a:solidFill>
      </dgm:spPr>
      <dgm:t>
        <a:bodyPr/>
        <a:lstStyle/>
        <a:p>
          <a:pPr algn="ctr"/>
          <a:r>
            <a:rPr lang="da-DK" b="0" cap="none" spc="0" dirty="0">
              <a:ln w="0"/>
              <a:solidFill>
                <a:schemeClr val="tx1"/>
              </a:solidFill>
              <a:effectLst/>
            </a:rPr>
            <a:t>Professionel</a:t>
          </a:r>
          <a:endParaRPr lang="da-DK" dirty="0">
            <a:effectLst/>
          </a:endParaRPr>
        </a:p>
      </dgm:t>
    </dgm:pt>
    <dgm:pt modelId="{1815ED54-6918-4486-A4F2-571E2231A4CB}" type="parTrans" cxnId="{1D157467-FB45-4A49-B3C6-639D98E45C20}">
      <dgm:prSet/>
      <dgm:spPr/>
      <dgm:t>
        <a:bodyPr/>
        <a:lstStyle/>
        <a:p>
          <a:pPr algn="ctr"/>
          <a:endParaRPr lang="da-DK"/>
        </a:p>
      </dgm:t>
    </dgm:pt>
    <dgm:pt modelId="{CF320E43-5670-4C33-9CAD-35A77B05E1A5}" type="sibTrans" cxnId="{1D157467-FB45-4A49-B3C6-639D98E45C20}">
      <dgm:prSet/>
      <dgm:spPr/>
      <dgm:t>
        <a:bodyPr/>
        <a:lstStyle/>
        <a:p>
          <a:pPr algn="ctr"/>
          <a:endParaRPr lang="da-DK"/>
        </a:p>
      </dgm:t>
    </dgm:pt>
    <dgm:pt modelId="{0A6D904B-45A6-4482-9DF6-002ED96BA56C}">
      <dgm:prSet phldrT="[Tekst]"/>
      <dgm:spPr>
        <a:solidFill>
          <a:srgbClr val="FCFBC5"/>
        </a:solidFill>
        <a:ln>
          <a:noFill/>
        </a:ln>
        <a:effectLst/>
      </dgm:spPr>
      <dgm:t>
        <a:bodyPr/>
        <a:lstStyle/>
        <a:p>
          <a:pPr algn="ctr"/>
          <a:r>
            <a:rPr lang="da-DK" b="0" cap="none" spc="0" dirty="0">
              <a:ln w="0"/>
              <a:solidFill>
                <a:schemeClr val="tx1"/>
              </a:solidFill>
              <a:effectLst/>
            </a:rPr>
            <a:t>Personlig og dialogbåret </a:t>
          </a:r>
        </a:p>
      </dgm:t>
    </dgm:pt>
    <dgm:pt modelId="{21C1340A-B429-43B9-8211-67940E77C449}" type="parTrans" cxnId="{6DA97AE4-FA1B-4C25-B42D-58245AD7270C}">
      <dgm:prSet/>
      <dgm:spPr/>
      <dgm:t>
        <a:bodyPr/>
        <a:lstStyle/>
        <a:p>
          <a:pPr algn="ctr"/>
          <a:endParaRPr lang="da-DK"/>
        </a:p>
      </dgm:t>
    </dgm:pt>
    <dgm:pt modelId="{6E83D967-726F-4FF8-88DB-C2394D247142}" type="sibTrans" cxnId="{6DA97AE4-FA1B-4C25-B42D-58245AD7270C}">
      <dgm:prSet/>
      <dgm:spPr/>
      <dgm:t>
        <a:bodyPr/>
        <a:lstStyle/>
        <a:p>
          <a:pPr algn="ctr"/>
          <a:endParaRPr lang="da-DK"/>
        </a:p>
      </dgm:t>
    </dgm:pt>
    <dgm:pt modelId="{D8C48A66-0EF1-464A-8390-08351DD4CFA6}">
      <dgm:prSet phldrT="[Tekst]"/>
      <dgm:spPr>
        <a:solidFill>
          <a:srgbClr val="FCFBC5"/>
        </a:solidFill>
      </dgm:spPr>
      <dgm:t>
        <a:bodyPr/>
        <a:lstStyle/>
        <a:p>
          <a:pPr algn="ctr"/>
          <a:r>
            <a:rPr lang="da-DK" b="0" cap="none" spc="0" dirty="0">
              <a:ln w="0"/>
              <a:solidFill>
                <a:schemeClr val="tx1"/>
              </a:solidFill>
              <a:effectLst>
                <a:outerShdw blurRad="38100" dist="19050" dir="2700000" algn="tl" rotWithShape="0">
                  <a:schemeClr val="dk1">
                    <a:alpha val="40000"/>
                  </a:schemeClr>
                </a:outerShdw>
              </a:effectLst>
            </a:rPr>
            <a:t>Tillidsfuld</a:t>
          </a:r>
          <a:endParaRPr lang="da-DK" dirty="0"/>
        </a:p>
      </dgm:t>
    </dgm:pt>
    <dgm:pt modelId="{D632D36C-1D3D-4F60-864E-DFF81E47028D}" type="parTrans" cxnId="{0C1935DD-27D9-4194-973E-C37BE55F3672}">
      <dgm:prSet/>
      <dgm:spPr/>
      <dgm:t>
        <a:bodyPr/>
        <a:lstStyle/>
        <a:p>
          <a:pPr algn="ctr"/>
          <a:endParaRPr lang="da-DK"/>
        </a:p>
      </dgm:t>
    </dgm:pt>
    <dgm:pt modelId="{45BC8FDE-5187-4A71-BB79-32F419B0287E}" type="sibTrans" cxnId="{0C1935DD-27D9-4194-973E-C37BE55F3672}">
      <dgm:prSet/>
      <dgm:spPr/>
      <dgm:t>
        <a:bodyPr/>
        <a:lstStyle/>
        <a:p>
          <a:pPr algn="ctr"/>
          <a:endParaRPr lang="da-DK"/>
        </a:p>
      </dgm:t>
    </dgm:pt>
    <dgm:pt modelId="{20A1BFDC-BEB0-4AD7-BEBA-56435D48B360}">
      <dgm:prSet phldrT="[Tekst]"/>
      <dgm:spPr>
        <a:solidFill>
          <a:srgbClr val="FCFBC5"/>
        </a:solidFill>
      </dgm:spPr>
      <dgm:t>
        <a:bodyPr/>
        <a:lstStyle/>
        <a:p>
          <a:pPr algn="ctr"/>
          <a:r>
            <a:rPr lang="da-DK" b="0" cap="none" spc="0" dirty="0">
              <a:ln w="0"/>
              <a:solidFill>
                <a:schemeClr val="tx1"/>
              </a:solidFill>
              <a:effectLst/>
            </a:rPr>
            <a:t>Struktureret og organiseret</a:t>
          </a:r>
        </a:p>
      </dgm:t>
    </dgm:pt>
    <dgm:pt modelId="{E36908A4-5A01-4B59-9568-7AFF4E9A8A6B}" type="parTrans" cxnId="{12DAF314-D7AD-421B-BCD6-F199FE2AFD1B}">
      <dgm:prSet/>
      <dgm:spPr/>
      <dgm:t>
        <a:bodyPr/>
        <a:lstStyle/>
        <a:p>
          <a:pPr algn="ctr"/>
          <a:endParaRPr lang="da-DK"/>
        </a:p>
      </dgm:t>
    </dgm:pt>
    <dgm:pt modelId="{869CE05B-E41A-46CA-A756-E6274A2A9B88}" type="sibTrans" cxnId="{12DAF314-D7AD-421B-BCD6-F199FE2AFD1B}">
      <dgm:prSet/>
      <dgm:spPr/>
      <dgm:t>
        <a:bodyPr/>
        <a:lstStyle/>
        <a:p>
          <a:pPr algn="ctr"/>
          <a:endParaRPr lang="da-DK"/>
        </a:p>
      </dgm:t>
    </dgm:pt>
    <dgm:pt modelId="{6C4DC751-F2E0-4A97-A9AD-0F1B25E8C895}">
      <dgm:prSet/>
      <dgm:spPr>
        <a:solidFill>
          <a:srgbClr val="FCFBC5"/>
        </a:solidFill>
        <a:ln>
          <a:noFill/>
        </a:ln>
      </dgm:spPr>
      <dgm:t>
        <a:bodyPr/>
        <a:lstStyle/>
        <a:p>
          <a:r>
            <a:rPr lang="da-DK" dirty="0">
              <a:solidFill>
                <a:sysClr val="windowText" lastClr="000000"/>
              </a:solidFill>
            </a:rPr>
            <a:t>Sikker og tilgængelig</a:t>
          </a:r>
        </a:p>
      </dgm:t>
    </dgm:pt>
    <dgm:pt modelId="{945EA017-0F6A-4844-B8F9-36A24D4CD190}" type="parTrans" cxnId="{1929E78B-3029-4ACF-83FA-15E749E2215C}">
      <dgm:prSet/>
      <dgm:spPr/>
      <dgm:t>
        <a:bodyPr/>
        <a:lstStyle/>
        <a:p>
          <a:endParaRPr lang="da-DK"/>
        </a:p>
      </dgm:t>
    </dgm:pt>
    <dgm:pt modelId="{CE77FEAC-FA81-4068-B7F4-215640C5D94D}" type="sibTrans" cxnId="{1929E78B-3029-4ACF-83FA-15E749E2215C}">
      <dgm:prSet/>
      <dgm:spPr/>
      <dgm:t>
        <a:bodyPr/>
        <a:lstStyle/>
        <a:p>
          <a:endParaRPr lang="da-DK"/>
        </a:p>
      </dgm:t>
    </dgm:pt>
    <dgm:pt modelId="{3B0840FF-2B6A-42A3-932B-A1E45907A128}" type="pres">
      <dgm:prSet presAssocID="{F84BC102-FD76-4A71-9FA0-AC1E7EDF6D88}" presName="cycle" presStyleCnt="0">
        <dgm:presLayoutVars>
          <dgm:dir/>
          <dgm:resizeHandles val="exact"/>
        </dgm:presLayoutVars>
      </dgm:prSet>
      <dgm:spPr/>
    </dgm:pt>
    <dgm:pt modelId="{DE5262CD-D8EB-4F5C-8A9F-D8511EB4B981}" type="pres">
      <dgm:prSet presAssocID="{E24AE359-59F1-4394-B16A-4F0857CBF3E8}" presName="node" presStyleLbl="node1" presStyleIdx="0" presStyleCnt="6">
        <dgm:presLayoutVars>
          <dgm:bulletEnabled val="1"/>
        </dgm:presLayoutVars>
      </dgm:prSet>
      <dgm:spPr/>
    </dgm:pt>
    <dgm:pt modelId="{BB0C3994-B89D-4B54-89DB-5EF05A43E5C4}" type="pres">
      <dgm:prSet presAssocID="{E24AE359-59F1-4394-B16A-4F0857CBF3E8}" presName="spNode" presStyleCnt="0"/>
      <dgm:spPr/>
    </dgm:pt>
    <dgm:pt modelId="{48F70025-C72B-4DDF-96D6-2A68A6E264FA}" type="pres">
      <dgm:prSet presAssocID="{A1AF3481-0DF6-4056-877C-9F587B3DED44}" presName="sibTrans" presStyleLbl="sibTrans1D1" presStyleIdx="0" presStyleCnt="6"/>
      <dgm:spPr/>
    </dgm:pt>
    <dgm:pt modelId="{F55A9161-A93F-44D5-80A8-7CB560489E2B}" type="pres">
      <dgm:prSet presAssocID="{AC93A704-472E-47CB-AE64-C8A0EA193AA7}" presName="node" presStyleLbl="node1" presStyleIdx="1" presStyleCnt="6">
        <dgm:presLayoutVars>
          <dgm:bulletEnabled val="1"/>
        </dgm:presLayoutVars>
      </dgm:prSet>
      <dgm:spPr/>
    </dgm:pt>
    <dgm:pt modelId="{A1755FF6-48C7-41D0-A16A-F156763BFA4D}" type="pres">
      <dgm:prSet presAssocID="{AC93A704-472E-47CB-AE64-C8A0EA193AA7}" presName="spNode" presStyleCnt="0"/>
      <dgm:spPr/>
    </dgm:pt>
    <dgm:pt modelId="{6BD9C2E6-02E0-4013-83FD-63A324229140}" type="pres">
      <dgm:prSet presAssocID="{CF320E43-5670-4C33-9CAD-35A77B05E1A5}" presName="sibTrans" presStyleLbl="sibTrans1D1" presStyleIdx="1" presStyleCnt="6"/>
      <dgm:spPr/>
    </dgm:pt>
    <dgm:pt modelId="{EB19CE8E-EC58-405F-BDA4-61E286EFD99C}" type="pres">
      <dgm:prSet presAssocID="{6C4DC751-F2E0-4A97-A9AD-0F1B25E8C895}" presName="node" presStyleLbl="node1" presStyleIdx="2" presStyleCnt="6">
        <dgm:presLayoutVars>
          <dgm:bulletEnabled val="1"/>
        </dgm:presLayoutVars>
      </dgm:prSet>
      <dgm:spPr/>
    </dgm:pt>
    <dgm:pt modelId="{19E5EC46-2A22-45D1-A394-3D21AF34E28D}" type="pres">
      <dgm:prSet presAssocID="{6C4DC751-F2E0-4A97-A9AD-0F1B25E8C895}" presName="spNode" presStyleCnt="0"/>
      <dgm:spPr/>
    </dgm:pt>
    <dgm:pt modelId="{415C0099-01B1-4A8A-9E8A-3EF5A58389C9}" type="pres">
      <dgm:prSet presAssocID="{CE77FEAC-FA81-4068-B7F4-215640C5D94D}" presName="sibTrans" presStyleLbl="sibTrans1D1" presStyleIdx="2" presStyleCnt="6"/>
      <dgm:spPr/>
    </dgm:pt>
    <dgm:pt modelId="{D7147841-8794-46D8-9438-BD4A8BABB2D1}" type="pres">
      <dgm:prSet presAssocID="{0A6D904B-45A6-4482-9DF6-002ED96BA56C}" presName="node" presStyleLbl="node1" presStyleIdx="3" presStyleCnt="6">
        <dgm:presLayoutVars>
          <dgm:bulletEnabled val="1"/>
        </dgm:presLayoutVars>
      </dgm:prSet>
      <dgm:spPr/>
    </dgm:pt>
    <dgm:pt modelId="{135569A2-84A2-4DA4-8772-A78BE1A0EEF6}" type="pres">
      <dgm:prSet presAssocID="{0A6D904B-45A6-4482-9DF6-002ED96BA56C}" presName="spNode" presStyleCnt="0"/>
      <dgm:spPr/>
    </dgm:pt>
    <dgm:pt modelId="{853F3A89-942F-438B-86C1-F9776BD735F7}" type="pres">
      <dgm:prSet presAssocID="{6E83D967-726F-4FF8-88DB-C2394D247142}" presName="sibTrans" presStyleLbl="sibTrans1D1" presStyleIdx="3" presStyleCnt="6"/>
      <dgm:spPr/>
    </dgm:pt>
    <dgm:pt modelId="{E9A516FE-AC17-48B3-859B-C5E6FC0C03A2}" type="pres">
      <dgm:prSet presAssocID="{D8C48A66-0EF1-464A-8390-08351DD4CFA6}" presName="node" presStyleLbl="node1" presStyleIdx="4" presStyleCnt="6">
        <dgm:presLayoutVars>
          <dgm:bulletEnabled val="1"/>
        </dgm:presLayoutVars>
      </dgm:prSet>
      <dgm:spPr/>
    </dgm:pt>
    <dgm:pt modelId="{ACF8BBB9-6219-4E4E-B57B-F4835C6EE26F}" type="pres">
      <dgm:prSet presAssocID="{D8C48A66-0EF1-464A-8390-08351DD4CFA6}" presName="spNode" presStyleCnt="0"/>
      <dgm:spPr/>
    </dgm:pt>
    <dgm:pt modelId="{3BE42D2C-DCC3-4DF7-B87E-5E6B175F79F2}" type="pres">
      <dgm:prSet presAssocID="{45BC8FDE-5187-4A71-BB79-32F419B0287E}" presName="sibTrans" presStyleLbl="sibTrans1D1" presStyleIdx="4" presStyleCnt="6"/>
      <dgm:spPr/>
    </dgm:pt>
    <dgm:pt modelId="{B46B2C0C-FA94-4FD4-81EE-C539BA6E516E}" type="pres">
      <dgm:prSet presAssocID="{20A1BFDC-BEB0-4AD7-BEBA-56435D48B360}" presName="node" presStyleLbl="node1" presStyleIdx="5" presStyleCnt="6">
        <dgm:presLayoutVars>
          <dgm:bulletEnabled val="1"/>
        </dgm:presLayoutVars>
      </dgm:prSet>
      <dgm:spPr/>
    </dgm:pt>
    <dgm:pt modelId="{67D08B46-55E8-4972-A82D-F9329EF9F0DB}" type="pres">
      <dgm:prSet presAssocID="{20A1BFDC-BEB0-4AD7-BEBA-56435D48B360}" presName="spNode" presStyleCnt="0"/>
      <dgm:spPr/>
    </dgm:pt>
    <dgm:pt modelId="{1DDFCA44-416B-44C6-B3B9-8EBA7EBE065E}" type="pres">
      <dgm:prSet presAssocID="{869CE05B-E41A-46CA-A756-E6274A2A9B88}" presName="sibTrans" presStyleLbl="sibTrans1D1" presStyleIdx="5" presStyleCnt="6"/>
      <dgm:spPr/>
    </dgm:pt>
  </dgm:ptLst>
  <dgm:cxnLst>
    <dgm:cxn modelId="{F848B201-11A0-4F83-A345-019E969F6A9E}" type="presOf" srcId="{0A6D904B-45A6-4482-9DF6-002ED96BA56C}" destId="{D7147841-8794-46D8-9438-BD4A8BABB2D1}" srcOrd="0" destOrd="0" presId="urn:microsoft.com/office/officeart/2005/8/layout/cycle6"/>
    <dgm:cxn modelId="{12DAF314-D7AD-421B-BCD6-F199FE2AFD1B}" srcId="{F84BC102-FD76-4A71-9FA0-AC1E7EDF6D88}" destId="{20A1BFDC-BEB0-4AD7-BEBA-56435D48B360}" srcOrd="5" destOrd="0" parTransId="{E36908A4-5A01-4B59-9568-7AFF4E9A8A6B}" sibTransId="{869CE05B-E41A-46CA-A756-E6274A2A9B88}"/>
    <dgm:cxn modelId="{55C96C1D-EB48-45BB-817E-8ADB737F4BBC}" type="presOf" srcId="{E24AE359-59F1-4394-B16A-4F0857CBF3E8}" destId="{DE5262CD-D8EB-4F5C-8A9F-D8511EB4B981}" srcOrd="0" destOrd="0" presId="urn:microsoft.com/office/officeart/2005/8/layout/cycle6"/>
    <dgm:cxn modelId="{38D7CE26-CBB5-4071-841B-990CABDE93B4}" type="presOf" srcId="{6E83D967-726F-4FF8-88DB-C2394D247142}" destId="{853F3A89-942F-438B-86C1-F9776BD735F7}" srcOrd="0" destOrd="0" presId="urn:microsoft.com/office/officeart/2005/8/layout/cycle6"/>
    <dgm:cxn modelId="{4508712B-1E83-4A6D-B4D3-7E7A04331D64}" type="presOf" srcId="{F84BC102-FD76-4A71-9FA0-AC1E7EDF6D88}" destId="{3B0840FF-2B6A-42A3-932B-A1E45907A128}" srcOrd="0" destOrd="0" presId="urn:microsoft.com/office/officeart/2005/8/layout/cycle6"/>
    <dgm:cxn modelId="{E1A4A730-4CC0-47E2-B945-A30D80725010}" type="presOf" srcId="{D8C48A66-0EF1-464A-8390-08351DD4CFA6}" destId="{E9A516FE-AC17-48B3-859B-C5E6FC0C03A2}" srcOrd="0" destOrd="0" presId="urn:microsoft.com/office/officeart/2005/8/layout/cycle6"/>
    <dgm:cxn modelId="{BF5DF643-1506-4E05-9C16-D919AB67C620}" type="presOf" srcId="{6C4DC751-F2E0-4A97-A9AD-0F1B25E8C895}" destId="{EB19CE8E-EC58-405F-BDA4-61E286EFD99C}" srcOrd="0" destOrd="0" presId="urn:microsoft.com/office/officeart/2005/8/layout/cycle6"/>
    <dgm:cxn modelId="{1D157467-FB45-4A49-B3C6-639D98E45C20}" srcId="{F84BC102-FD76-4A71-9FA0-AC1E7EDF6D88}" destId="{AC93A704-472E-47CB-AE64-C8A0EA193AA7}" srcOrd="1" destOrd="0" parTransId="{1815ED54-6918-4486-A4F2-571E2231A4CB}" sibTransId="{CF320E43-5670-4C33-9CAD-35A77B05E1A5}"/>
    <dgm:cxn modelId="{AAF9247B-D0B0-471D-95F4-A9097B8005DC}" type="presOf" srcId="{869CE05B-E41A-46CA-A756-E6274A2A9B88}" destId="{1DDFCA44-416B-44C6-B3B9-8EBA7EBE065E}" srcOrd="0" destOrd="0" presId="urn:microsoft.com/office/officeart/2005/8/layout/cycle6"/>
    <dgm:cxn modelId="{50A5B485-E2EB-45E2-BA28-CF1E33B4AF35}" type="presOf" srcId="{A1AF3481-0DF6-4056-877C-9F587B3DED44}" destId="{48F70025-C72B-4DDF-96D6-2A68A6E264FA}" srcOrd="0" destOrd="0" presId="urn:microsoft.com/office/officeart/2005/8/layout/cycle6"/>
    <dgm:cxn modelId="{1929E78B-3029-4ACF-83FA-15E749E2215C}" srcId="{F84BC102-FD76-4A71-9FA0-AC1E7EDF6D88}" destId="{6C4DC751-F2E0-4A97-A9AD-0F1B25E8C895}" srcOrd="2" destOrd="0" parTransId="{945EA017-0F6A-4844-B8F9-36A24D4CD190}" sibTransId="{CE77FEAC-FA81-4068-B7F4-215640C5D94D}"/>
    <dgm:cxn modelId="{3AB9E38D-2CDE-46C1-A199-C3B2C8A95F19}" srcId="{F84BC102-FD76-4A71-9FA0-AC1E7EDF6D88}" destId="{E24AE359-59F1-4394-B16A-4F0857CBF3E8}" srcOrd="0" destOrd="0" parTransId="{2F2B6338-442E-4D24-869E-FA5AFE54BA1D}" sibTransId="{A1AF3481-0DF6-4056-877C-9F587B3DED44}"/>
    <dgm:cxn modelId="{603FF6A1-52AC-4B9E-B1FE-C9DC3EBFAA56}" type="presOf" srcId="{CE77FEAC-FA81-4068-B7F4-215640C5D94D}" destId="{415C0099-01B1-4A8A-9E8A-3EF5A58389C9}" srcOrd="0" destOrd="0" presId="urn:microsoft.com/office/officeart/2005/8/layout/cycle6"/>
    <dgm:cxn modelId="{9C82D2B3-CAC3-40DC-BA0B-1E799AF220D2}" type="presOf" srcId="{45BC8FDE-5187-4A71-BB79-32F419B0287E}" destId="{3BE42D2C-DCC3-4DF7-B87E-5E6B175F79F2}" srcOrd="0" destOrd="0" presId="urn:microsoft.com/office/officeart/2005/8/layout/cycle6"/>
    <dgm:cxn modelId="{94CFE9CB-31C1-4A05-86B7-08E37AAEAB61}" type="presOf" srcId="{CF320E43-5670-4C33-9CAD-35A77B05E1A5}" destId="{6BD9C2E6-02E0-4013-83FD-63A324229140}" srcOrd="0" destOrd="0" presId="urn:microsoft.com/office/officeart/2005/8/layout/cycle6"/>
    <dgm:cxn modelId="{0C1935DD-27D9-4194-973E-C37BE55F3672}" srcId="{F84BC102-FD76-4A71-9FA0-AC1E7EDF6D88}" destId="{D8C48A66-0EF1-464A-8390-08351DD4CFA6}" srcOrd="4" destOrd="0" parTransId="{D632D36C-1D3D-4F60-864E-DFF81E47028D}" sibTransId="{45BC8FDE-5187-4A71-BB79-32F419B0287E}"/>
    <dgm:cxn modelId="{6DA97AE4-FA1B-4C25-B42D-58245AD7270C}" srcId="{F84BC102-FD76-4A71-9FA0-AC1E7EDF6D88}" destId="{0A6D904B-45A6-4482-9DF6-002ED96BA56C}" srcOrd="3" destOrd="0" parTransId="{21C1340A-B429-43B9-8211-67940E77C449}" sibTransId="{6E83D967-726F-4FF8-88DB-C2394D247142}"/>
    <dgm:cxn modelId="{39A18AF2-EEC7-4872-A287-4B45762C487E}" type="presOf" srcId="{AC93A704-472E-47CB-AE64-C8A0EA193AA7}" destId="{F55A9161-A93F-44D5-80A8-7CB560489E2B}" srcOrd="0" destOrd="0" presId="urn:microsoft.com/office/officeart/2005/8/layout/cycle6"/>
    <dgm:cxn modelId="{94FCFBF8-A9B4-4853-ADB7-57C51BEF2F6F}" type="presOf" srcId="{20A1BFDC-BEB0-4AD7-BEBA-56435D48B360}" destId="{B46B2C0C-FA94-4FD4-81EE-C539BA6E516E}" srcOrd="0" destOrd="0" presId="urn:microsoft.com/office/officeart/2005/8/layout/cycle6"/>
    <dgm:cxn modelId="{698E26A3-8925-4ED7-B9F1-89CE676B2CD5}" type="presParOf" srcId="{3B0840FF-2B6A-42A3-932B-A1E45907A128}" destId="{DE5262CD-D8EB-4F5C-8A9F-D8511EB4B981}" srcOrd="0" destOrd="0" presId="urn:microsoft.com/office/officeart/2005/8/layout/cycle6"/>
    <dgm:cxn modelId="{35E0C89F-A17C-4E31-BE02-260317B76800}" type="presParOf" srcId="{3B0840FF-2B6A-42A3-932B-A1E45907A128}" destId="{BB0C3994-B89D-4B54-89DB-5EF05A43E5C4}" srcOrd="1" destOrd="0" presId="urn:microsoft.com/office/officeart/2005/8/layout/cycle6"/>
    <dgm:cxn modelId="{5E7FD7B1-32C7-48D0-B81D-71FFCA8209A7}" type="presParOf" srcId="{3B0840FF-2B6A-42A3-932B-A1E45907A128}" destId="{48F70025-C72B-4DDF-96D6-2A68A6E264FA}" srcOrd="2" destOrd="0" presId="urn:microsoft.com/office/officeart/2005/8/layout/cycle6"/>
    <dgm:cxn modelId="{C5ACCDC9-3222-4E2F-B6A1-A7354C0B998A}" type="presParOf" srcId="{3B0840FF-2B6A-42A3-932B-A1E45907A128}" destId="{F55A9161-A93F-44D5-80A8-7CB560489E2B}" srcOrd="3" destOrd="0" presId="urn:microsoft.com/office/officeart/2005/8/layout/cycle6"/>
    <dgm:cxn modelId="{EC4A4F50-2145-4AF4-AF40-640EA388121D}" type="presParOf" srcId="{3B0840FF-2B6A-42A3-932B-A1E45907A128}" destId="{A1755FF6-48C7-41D0-A16A-F156763BFA4D}" srcOrd="4" destOrd="0" presId="urn:microsoft.com/office/officeart/2005/8/layout/cycle6"/>
    <dgm:cxn modelId="{03B3B3DF-00DB-4355-B78C-6CBA534D65B9}" type="presParOf" srcId="{3B0840FF-2B6A-42A3-932B-A1E45907A128}" destId="{6BD9C2E6-02E0-4013-83FD-63A324229140}" srcOrd="5" destOrd="0" presId="urn:microsoft.com/office/officeart/2005/8/layout/cycle6"/>
    <dgm:cxn modelId="{279C7DB6-D033-488F-AFB2-75D30592CDB5}" type="presParOf" srcId="{3B0840FF-2B6A-42A3-932B-A1E45907A128}" destId="{EB19CE8E-EC58-405F-BDA4-61E286EFD99C}" srcOrd="6" destOrd="0" presId="urn:microsoft.com/office/officeart/2005/8/layout/cycle6"/>
    <dgm:cxn modelId="{0562FD68-6B5D-4A4C-BADC-225F3A3C1E91}" type="presParOf" srcId="{3B0840FF-2B6A-42A3-932B-A1E45907A128}" destId="{19E5EC46-2A22-45D1-A394-3D21AF34E28D}" srcOrd="7" destOrd="0" presId="urn:microsoft.com/office/officeart/2005/8/layout/cycle6"/>
    <dgm:cxn modelId="{5AECCA83-B52F-4A69-8015-5D7FEC1FD1C4}" type="presParOf" srcId="{3B0840FF-2B6A-42A3-932B-A1E45907A128}" destId="{415C0099-01B1-4A8A-9E8A-3EF5A58389C9}" srcOrd="8" destOrd="0" presId="urn:microsoft.com/office/officeart/2005/8/layout/cycle6"/>
    <dgm:cxn modelId="{5E22102D-BB4D-4B86-B8DB-5CD9E8273624}" type="presParOf" srcId="{3B0840FF-2B6A-42A3-932B-A1E45907A128}" destId="{D7147841-8794-46D8-9438-BD4A8BABB2D1}" srcOrd="9" destOrd="0" presId="urn:microsoft.com/office/officeart/2005/8/layout/cycle6"/>
    <dgm:cxn modelId="{3807C177-9572-47D1-9852-17BB230C5013}" type="presParOf" srcId="{3B0840FF-2B6A-42A3-932B-A1E45907A128}" destId="{135569A2-84A2-4DA4-8772-A78BE1A0EEF6}" srcOrd="10" destOrd="0" presId="urn:microsoft.com/office/officeart/2005/8/layout/cycle6"/>
    <dgm:cxn modelId="{CCDD450B-B7AE-4BB2-9B9F-322D646DE167}" type="presParOf" srcId="{3B0840FF-2B6A-42A3-932B-A1E45907A128}" destId="{853F3A89-942F-438B-86C1-F9776BD735F7}" srcOrd="11" destOrd="0" presId="urn:microsoft.com/office/officeart/2005/8/layout/cycle6"/>
    <dgm:cxn modelId="{2A28E474-F9F3-438E-AE49-A7DCB260E408}" type="presParOf" srcId="{3B0840FF-2B6A-42A3-932B-A1E45907A128}" destId="{E9A516FE-AC17-48B3-859B-C5E6FC0C03A2}" srcOrd="12" destOrd="0" presId="urn:microsoft.com/office/officeart/2005/8/layout/cycle6"/>
    <dgm:cxn modelId="{287D8B56-EEB6-4575-963A-06C805EF9E3B}" type="presParOf" srcId="{3B0840FF-2B6A-42A3-932B-A1E45907A128}" destId="{ACF8BBB9-6219-4E4E-B57B-F4835C6EE26F}" srcOrd="13" destOrd="0" presId="urn:microsoft.com/office/officeart/2005/8/layout/cycle6"/>
    <dgm:cxn modelId="{F720CC65-09D9-4AC3-A552-87F65E0E0031}" type="presParOf" srcId="{3B0840FF-2B6A-42A3-932B-A1E45907A128}" destId="{3BE42D2C-DCC3-4DF7-B87E-5E6B175F79F2}" srcOrd="14" destOrd="0" presId="urn:microsoft.com/office/officeart/2005/8/layout/cycle6"/>
    <dgm:cxn modelId="{78A99809-94D1-4FF9-8778-48488788FABF}" type="presParOf" srcId="{3B0840FF-2B6A-42A3-932B-A1E45907A128}" destId="{B46B2C0C-FA94-4FD4-81EE-C539BA6E516E}" srcOrd="15" destOrd="0" presId="urn:microsoft.com/office/officeart/2005/8/layout/cycle6"/>
    <dgm:cxn modelId="{6D7E4589-7921-4EFB-A16B-C84C14B2B001}" type="presParOf" srcId="{3B0840FF-2B6A-42A3-932B-A1E45907A128}" destId="{67D08B46-55E8-4972-A82D-F9329EF9F0DB}" srcOrd="16" destOrd="0" presId="urn:microsoft.com/office/officeart/2005/8/layout/cycle6"/>
    <dgm:cxn modelId="{F41AF758-1EE9-4642-A4D1-FD69AB430A24}" type="presParOf" srcId="{3B0840FF-2B6A-42A3-932B-A1E45907A128}" destId="{1DDFCA44-416B-44C6-B3B9-8EBA7EBE065E}" srcOrd="17"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5262CD-D8EB-4F5C-8A9F-D8511EB4B981}">
      <dsp:nvSpPr>
        <dsp:cNvPr id="0" name=""/>
        <dsp:cNvSpPr/>
      </dsp:nvSpPr>
      <dsp:spPr>
        <a:xfrm>
          <a:off x="1367163" y="222114"/>
          <a:ext cx="1029048" cy="668881"/>
        </a:xfrm>
        <a:prstGeom prst="roundRect">
          <a:avLst/>
        </a:prstGeom>
        <a:solidFill>
          <a:srgbClr val="FCFBC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da-DK" sz="1200" b="0" kern="1200" cap="none" spc="0" dirty="0">
              <a:ln w="0"/>
              <a:solidFill>
                <a:schemeClr val="tx1"/>
              </a:solidFill>
              <a:effectLst/>
            </a:rPr>
            <a:t>Enkelt og tydeligt</a:t>
          </a:r>
        </a:p>
      </dsp:txBody>
      <dsp:txXfrm>
        <a:off x="1399815" y="254766"/>
        <a:ext cx="963744" cy="603577"/>
      </dsp:txXfrm>
    </dsp:sp>
    <dsp:sp modelId="{48F70025-C72B-4DDF-96D6-2A68A6E264FA}">
      <dsp:nvSpPr>
        <dsp:cNvPr id="0" name=""/>
        <dsp:cNvSpPr/>
      </dsp:nvSpPr>
      <dsp:spPr>
        <a:xfrm>
          <a:off x="304106" y="556555"/>
          <a:ext cx="3155163" cy="3155163"/>
        </a:xfrm>
        <a:custGeom>
          <a:avLst/>
          <a:gdLst/>
          <a:ahLst/>
          <a:cxnLst/>
          <a:rect l="0" t="0" r="0" b="0"/>
          <a:pathLst>
            <a:path>
              <a:moveTo>
                <a:pt x="2098700" y="88555"/>
              </a:moveTo>
              <a:arcTo wR="1577581" hR="1577581" stAng="17357320" swAng="1503615"/>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F55A9161-A93F-44D5-80A8-7CB560489E2B}">
      <dsp:nvSpPr>
        <dsp:cNvPr id="0" name=""/>
        <dsp:cNvSpPr/>
      </dsp:nvSpPr>
      <dsp:spPr>
        <a:xfrm>
          <a:off x="2733389" y="1010905"/>
          <a:ext cx="1029048" cy="668881"/>
        </a:xfrm>
        <a:prstGeom prst="roundRect">
          <a:avLst/>
        </a:prstGeom>
        <a:solidFill>
          <a:srgbClr val="FCFBC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da-DK" sz="1200" b="0" kern="1200" cap="none" spc="0" dirty="0">
              <a:ln w="0"/>
              <a:solidFill>
                <a:schemeClr val="tx1"/>
              </a:solidFill>
              <a:effectLst/>
            </a:rPr>
            <a:t>Professionel</a:t>
          </a:r>
          <a:endParaRPr lang="da-DK" sz="1200" kern="1200" dirty="0">
            <a:effectLst/>
          </a:endParaRPr>
        </a:p>
      </dsp:txBody>
      <dsp:txXfrm>
        <a:off x="2766041" y="1043557"/>
        <a:ext cx="963744" cy="603577"/>
      </dsp:txXfrm>
    </dsp:sp>
    <dsp:sp modelId="{6BD9C2E6-02E0-4013-83FD-63A324229140}">
      <dsp:nvSpPr>
        <dsp:cNvPr id="0" name=""/>
        <dsp:cNvSpPr/>
      </dsp:nvSpPr>
      <dsp:spPr>
        <a:xfrm>
          <a:off x="304106" y="556555"/>
          <a:ext cx="3155163" cy="3155163"/>
        </a:xfrm>
        <a:custGeom>
          <a:avLst/>
          <a:gdLst/>
          <a:ahLst/>
          <a:cxnLst/>
          <a:rect l="0" t="0" r="0" b="0"/>
          <a:pathLst>
            <a:path>
              <a:moveTo>
                <a:pt x="3090911" y="1131940"/>
              </a:moveTo>
              <a:arcTo wR="1577581" hR="1577581" stAng="20615491" swAng="1969018"/>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EB19CE8E-EC58-405F-BDA4-61E286EFD99C}">
      <dsp:nvSpPr>
        <dsp:cNvPr id="0" name=""/>
        <dsp:cNvSpPr/>
      </dsp:nvSpPr>
      <dsp:spPr>
        <a:xfrm>
          <a:off x="2733389" y="2588487"/>
          <a:ext cx="1029048" cy="668881"/>
        </a:xfrm>
        <a:prstGeom prst="roundRect">
          <a:avLst/>
        </a:prstGeom>
        <a:solidFill>
          <a:srgbClr val="FCFBC5"/>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da-DK" sz="1200" kern="1200" dirty="0">
              <a:solidFill>
                <a:sysClr val="windowText" lastClr="000000"/>
              </a:solidFill>
            </a:rPr>
            <a:t>Sikker og tilgængelig</a:t>
          </a:r>
        </a:p>
      </dsp:txBody>
      <dsp:txXfrm>
        <a:off x="2766041" y="2621139"/>
        <a:ext cx="963744" cy="603577"/>
      </dsp:txXfrm>
    </dsp:sp>
    <dsp:sp modelId="{415C0099-01B1-4A8A-9E8A-3EF5A58389C9}">
      <dsp:nvSpPr>
        <dsp:cNvPr id="0" name=""/>
        <dsp:cNvSpPr/>
      </dsp:nvSpPr>
      <dsp:spPr>
        <a:xfrm>
          <a:off x="304106" y="556555"/>
          <a:ext cx="3155163" cy="3155163"/>
        </a:xfrm>
        <a:custGeom>
          <a:avLst/>
          <a:gdLst/>
          <a:ahLst/>
          <a:cxnLst/>
          <a:rect l="0" t="0" r="0" b="0"/>
          <a:pathLst>
            <a:path>
              <a:moveTo>
                <a:pt x="2680352" y="2705704"/>
              </a:moveTo>
              <a:arcTo wR="1577581" hR="1577581" stAng="2739065" swAng="1503615"/>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D7147841-8794-46D8-9438-BD4A8BABB2D1}">
      <dsp:nvSpPr>
        <dsp:cNvPr id="0" name=""/>
        <dsp:cNvSpPr/>
      </dsp:nvSpPr>
      <dsp:spPr>
        <a:xfrm>
          <a:off x="1367163" y="3377278"/>
          <a:ext cx="1029048" cy="668881"/>
        </a:xfrm>
        <a:prstGeom prst="roundRect">
          <a:avLst/>
        </a:prstGeom>
        <a:solidFill>
          <a:srgbClr val="FCFBC5"/>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da-DK" sz="1200" b="0" kern="1200" cap="none" spc="0" dirty="0">
              <a:ln w="0"/>
              <a:solidFill>
                <a:schemeClr val="tx1"/>
              </a:solidFill>
              <a:effectLst/>
            </a:rPr>
            <a:t>Personlig og dialogbåret </a:t>
          </a:r>
        </a:p>
      </dsp:txBody>
      <dsp:txXfrm>
        <a:off x="1399815" y="3409930"/>
        <a:ext cx="963744" cy="603577"/>
      </dsp:txXfrm>
    </dsp:sp>
    <dsp:sp modelId="{853F3A89-942F-438B-86C1-F9776BD735F7}">
      <dsp:nvSpPr>
        <dsp:cNvPr id="0" name=""/>
        <dsp:cNvSpPr/>
      </dsp:nvSpPr>
      <dsp:spPr>
        <a:xfrm>
          <a:off x="304106" y="556555"/>
          <a:ext cx="3155163" cy="3155163"/>
        </a:xfrm>
        <a:custGeom>
          <a:avLst/>
          <a:gdLst/>
          <a:ahLst/>
          <a:cxnLst/>
          <a:rect l="0" t="0" r="0" b="0"/>
          <a:pathLst>
            <a:path>
              <a:moveTo>
                <a:pt x="1056462" y="3066607"/>
              </a:moveTo>
              <a:arcTo wR="1577581" hR="1577581" stAng="6557320" swAng="1503615"/>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E9A516FE-AC17-48B3-859B-C5E6FC0C03A2}">
      <dsp:nvSpPr>
        <dsp:cNvPr id="0" name=""/>
        <dsp:cNvSpPr/>
      </dsp:nvSpPr>
      <dsp:spPr>
        <a:xfrm>
          <a:off x="938" y="2588487"/>
          <a:ext cx="1029048" cy="668881"/>
        </a:xfrm>
        <a:prstGeom prst="roundRect">
          <a:avLst/>
        </a:prstGeom>
        <a:solidFill>
          <a:srgbClr val="FCFBC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da-DK" sz="1200" b="0" kern="1200" cap="none" spc="0" dirty="0">
              <a:ln w="0"/>
              <a:solidFill>
                <a:schemeClr val="tx1"/>
              </a:solidFill>
              <a:effectLst>
                <a:outerShdw blurRad="38100" dist="19050" dir="2700000" algn="tl" rotWithShape="0">
                  <a:schemeClr val="dk1">
                    <a:alpha val="40000"/>
                  </a:schemeClr>
                </a:outerShdw>
              </a:effectLst>
            </a:rPr>
            <a:t>Tillidsfuld</a:t>
          </a:r>
          <a:endParaRPr lang="da-DK" sz="1200" kern="1200" dirty="0"/>
        </a:p>
      </dsp:txBody>
      <dsp:txXfrm>
        <a:off x="33590" y="2621139"/>
        <a:ext cx="963744" cy="603577"/>
      </dsp:txXfrm>
    </dsp:sp>
    <dsp:sp modelId="{3BE42D2C-DCC3-4DF7-B87E-5E6B175F79F2}">
      <dsp:nvSpPr>
        <dsp:cNvPr id="0" name=""/>
        <dsp:cNvSpPr/>
      </dsp:nvSpPr>
      <dsp:spPr>
        <a:xfrm>
          <a:off x="304106" y="556555"/>
          <a:ext cx="3155163" cy="3155163"/>
        </a:xfrm>
        <a:custGeom>
          <a:avLst/>
          <a:gdLst/>
          <a:ahLst/>
          <a:cxnLst/>
          <a:rect l="0" t="0" r="0" b="0"/>
          <a:pathLst>
            <a:path>
              <a:moveTo>
                <a:pt x="64251" y="2023222"/>
              </a:moveTo>
              <a:arcTo wR="1577581" hR="1577581" stAng="9815491" swAng="1969018"/>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46B2C0C-FA94-4FD4-81EE-C539BA6E516E}">
      <dsp:nvSpPr>
        <dsp:cNvPr id="0" name=""/>
        <dsp:cNvSpPr/>
      </dsp:nvSpPr>
      <dsp:spPr>
        <a:xfrm>
          <a:off x="938" y="1010905"/>
          <a:ext cx="1029048" cy="668881"/>
        </a:xfrm>
        <a:prstGeom prst="roundRect">
          <a:avLst/>
        </a:prstGeom>
        <a:solidFill>
          <a:srgbClr val="FCFBC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da-DK" sz="1200" b="0" kern="1200" cap="none" spc="0" dirty="0">
              <a:ln w="0"/>
              <a:solidFill>
                <a:schemeClr val="tx1"/>
              </a:solidFill>
              <a:effectLst/>
            </a:rPr>
            <a:t>Struktureret og organiseret</a:t>
          </a:r>
        </a:p>
      </dsp:txBody>
      <dsp:txXfrm>
        <a:off x="33590" y="1043557"/>
        <a:ext cx="963744" cy="603577"/>
      </dsp:txXfrm>
    </dsp:sp>
    <dsp:sp modelId="{1DDFCA44-416B-44C6-B3B9-8EBA7EBE065E}">
      <dsp:nvSpPr>
        <dsp:cNvPr id="0" name=""/>
        <dsp:cNvSpPr/>
      </dsp:nvSpPr>
      <dsp:spPr>
        <a:xfrm>
          <a:off x="304106" y="556555"/>
          <a:ext cx="3155163" cy="3155163"/>
        </a:xfrm>
        <a:custGeom>
          <a:avLst/>
          <a:gdLst/>
          <a:ahLst/>
          <a:cxnLst/>
          <a:rect l="0" t="0" r="0" b="0"/>
          <a:pathLst>
            <a:path>
              <a:moveTo>
                <a:pt x="474811" y="449458"/>
              </a:moveTo>
              <a:arcTo wR="1577581" hR="1577581" stAng="13539065" swAng="1503615"/>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EF4A8CE-FFDF-44C0-8F5A-70E4A7AE1B50}" type="datetimeFigureOut">
              <a:rPr lang="da-DK" smtClean="0"/>
              <a:pPr/>
              <a:t>28-01-2019</a:t>
            </a:fld>
            <a:endParaRPr lang="da-DK"/>
          </a:p>
        </p:txBody>
      </p:sp>
      <p:sp>
        <p:nvSpPr>
          <p:cNvPr id="4" name="Pladsholder til sidefod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da-DK"/>
          </a:p>
        </p:txBody>
      </p:sp>
      <p:sp>
        <p:nvSpPr>
          <p:cNvPr id="5" name="Pladsholder til dias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E01B631-C295-44BA-8AB7-BBE7B564BF0D}" type="slidenum">
              <a:rPr lang="da-DK" smtClean="0"/>
              <a:pPr/>
              <a:t>‹nr.›</a:t>
            </a:fld>
            <a:endParaRPr lang="da-DK"/>
          </a:p>
        </p:txBody>
      </p:sp>
    </p:spTree>
    <p:extLst>
      <p:ext uri="{BB962C8B-B14F-4D97-AF65-F5344CB8AC3E}">
        <p14:creationId xmlns:p14="http://schemas.microsoft.com/office/powerpoint/2010/main" val="341651896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AA2B80C-13EF-419E-A015-CBBA7FBE60E5}" type="datetimeFigureOut">
              <a:rPr lang="da-DK" smtClean="0"/>
              <a:pPr/>
              <a:t>28-01-2019</a:t>
            </a:fld>
            <a:endParaRPr lang="da-DK"/>
          </a:p>
        </p:txBody>
      </p:sp>
      <p:sp>
        <p:nvSpPr>
          <p:cNvPr id="4" name="Pladsholder til diasbille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a-DK"/>
          </a:p>
        </p:txBody>
      </p:sp>
      <p:sp>
        <p:nvSpPr>
          <p:cNvPr id="7" name="Pladsholder til dias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5F77642-5555-409E-8D7B-A8D67DB3DACA}" type="slidenum">
              <a:rPr lang="da-DK" smtClean="0"/>
              <a:pPr/>
              <a:t>‹nr.›</a:t>
            </a:fld>
            <a:endParaRPr lang="da-DK"/>
          </a:p>
        </p:txBody>
      </p:sp>
    </p:spTree>
    <p:extLst>
      <p:ext uri="{BB962C8B-B14F-4D97-AF65-F5344CB8AC3E}">
        <p14:creationId xmlns:p14="http://schemas.microsoft.com/office/powerpoint/2010/main" val="3384730526"/>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Tree>
    <p:extLst>
      <p:ext uri="{BB962C8B-B14F-4D97-AF65-F5344CB8AC3E}">
        <p14:creationId xmlns:p14="http://schemas.microsoft.com/office/powerpoint/2010/main" val="23499419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Billeder/film: En krog til at komme på Forældreintra og mindsker forældrenes behov for garderobesnak</a:t>
            </a:r>
          </a:p>
          <a:p>
            <a:endParaRPr lang="da-DK" dirty="0"/>
          </a:p>
        </p:txBody>
      </p:sp>
    </p:spTree>
    <p:extLst>
      <p:ext uri="{BB962C8B-B14F-4D97-AF65-F5344CB8AC3E}">
        <p14:creationId xmlns:p14="http://schemas.microsoft.com/office/powerpoint/2010/main" val="10775510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Sikrer, at der er nogen i den anden ende, der lytter</a:t>
            </a:r>
          </a:p>
        </p:txBody>
      </p:sp>
    </p:spTree>
    <p:extLst>
      <p:ext uri="{BB962C8B-B14F-4D97-AF65-F5344CB8AC3E}">
        <p14:creationId xmlns:p14="http://schemas.microsoft.com/office/powerpoint/2010/main" val="6559828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Tree>
    <p:extLst>
      <p:ext uri="{BB962C8B-B14F-4D97-AF65-F5344CB8AC3E}">
        <p14:creationId xmlns:p14="http://schemas.microsoft.com/office/powerpoint/2010/main" val="378097966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Titeldias">
    <p:spTree>
      <p:nvGrpSpPr>
        <p:cNvPr id="1" name=""/>
        <p:cNvGrpSpPr/>
        <p:nvPr/>
      </p:nvGrpSpPr>
      <p:grpSpPr>
        <a:xfrm>
          <a:off x="0" y="0"/>
          <a:ext cx="0" cy="0"/>
          <a:chOff x="0" y="0"/>
          <a:chExt cx="0" cy="0"/>
        </a:xfrm>
      </p:grpSpPr>
      <p:sp>
        <p:nvSpPr>
          <p:cNvPr id="10" name="Pladsholder til tekst 9"/>
          <p:cNvSpPr>
            <a:spLocks noGrp="1"/>
          </p:cNvSpPr>
          <p:nvPr>
            <p:ph type="body" sz="quarter" idx="13" hasCustomPrompt="1"/>
          </p:nvPr>
        </p:nvSpPr>
        <p:spPr>
          <a:xfrm>
            <a:off x="720000" y="1440000"/>
            <a:ext cx="3600000" cy="3780000"/>
          </a:xfrm>
        </p:spPr>
        <p:txBody>
          <a:bodyPr>
            <a:noAutofit/>
          </a:bodyPr>
          <a:lstStyle>
            <a:lvl1pPr>
              <a:buFontTx/>
              <a:buNone/>
              <a:defRPr sz="1800">
                <a:latin typeface="+mn-lt"/>
              </a:defRPr>
            </a:lvl1pPr>
            <a:lvl2pPr>
              <a:buFontTx/>
              <a:buNone/>
              <a:defRPr sz="1800">
                <a:latin typeface="+mn-lt"/>
              </a:defRPr>
            </a:lvl2pPr>
            <a:lvl3pPr>
              <a:buFontTx/>
              <a:buNone/>
              <a:defRPr sz="1800">
                <a:latin typeface="+mn-lt"/>
              </a:defRPr>
            </a:lvl3pPr>
            <a:lvl4pPr>
              <a:buFontTx/>
              <a:buNone/>
              <a:defRPr sz="1800">
                <a:latin typeface="+mn-lt"/>
              </a:defRPr>
            </a:lvl4pPr>
            <a:lvl5pPr>
              <a:buFontTx/>
              <a:buNone/>
              <a:defRPr sz="1800">
                <a:latin typeface="+mn-lt"/>
              </a:defRPr>
            </a:lvl5pPr>
          </a:lstStyle>
          <a:p>
            <a:pPr lvl="0"/>
            <a:r>
              <a:rPr lang="da-DK" dirty="0"/>
              <a:t>Skriv her</a:t>
            </a:r>
          </a:p>
        </p:txBody>
      </p:sp>
      <p:sp>
        <p:nvSpPr>
          <p:cNvPr id="11" name="Pladsholder til tekst 9"/>
          <p:cNvSpPr>
            <a:spLocks noGrp="1"/>
          </p:cNvSpPr>
          <p:nvPr>
            <p:ph type="body" sz="quarter" idx="14" hasCustomPrompt="1"/>
          </p:nvPr>
        </p:nvSpPr>
        <p:spPr>
          <a:xfrm>
            <a:off x="4824000" y="1440000"/>
            <a:ext cx="3600000" cy="4428000"/>
          </a:xfrm>
        </p:spPr>
        <p:txBody>
          <a:bodyPr>
            <a:noAutofit/>
          </a:bodyPr>
          <a:lstStyle>
            <a:lvl1pPr>
              <a:buFontTx/>
              <a:buNone/>
              <a:defRPr sz="1800">
                <a:latin typeface="+mn-lt"/>
              </a:defRPr>
            </a:lvl1pPr>
            <a:lvl2pPr>
              <a:buFontTx/>
              <a:buNone/>
              <a:defRPr sz="1800">
                <a:latin typeface="+mn-lt"/>
              </a:defRPr>
            </a:lvl2pPr>
            <a:lvl3pPr>
              <a:buFontTx/>
              <a:buNone/>
              <a:defRPr sz="1800">
                <a:latin typeface="+mn-lt"/>
              </a:defRPr>
            </a:lvl3pPr>
            <a:lvl4pPr>
              <a:buFontTx/>
              <a:buNone/>
              <a:defRPr sz="1800">
                <a:latin typeface="+mn-lt"/>
              </a:defRPr>
            </a:lvl4pPr>
            <a:lvl5pPr>
              <a:buFontTx/>
              <a:buNone/>
              <a:defRPr sz="1800">
                <a:latin typeface="+mn-lt"/>
              </a:defRPr>
            </a:lvl5pPr>
          </a:lstStyle>
          <a:p>
            <a:pPr lvl="0"/>
            <a:r>
              <a:rPr lang="da-DK" dirty="0"/>
              <a:t>Skriv her</a:t>
            </a:r>
          </a:p>
        </p:txBody>
      </p:sp>
      <p:sp>
        <p:nvSpPr>
          <p:cNvPr id="13" name="Pladsholder til tekst 12"/>
          <p:cNvSpPr>
            <a:spLocks noGrp="1"/>
          </p:cNvSpPr>
          <p:nvPr>
            <p:ph type="body" sz="quarter" idx="15" hasCustomPrompt="1"/>
          </p:nvPr>
        </p:nvSpPr>
        <p:spPr>
          <a:xfrm>
            <a:off x="720000" y="-1"/>
            <a:ext cx="6660000" cy="1080000"/>
          </a:xfrm>
        </p:spPr>
        <p:txBody>
          <a:bodyPr anchor="ctr" anchorCtr="0">
            <a:noAutofit/>
          </a:bodyPr>
          <a:lstStyle>
            <a:lvl1pPr>
              <a:buNone/>
              <a:defRPr sz="2000" b="1" cap="all" baseline="0">
                <a:solidFill>
                  <a:schemeClr val="tx1"/>
                </a:solidFill>
                <a:latin typeface="+mn-lt"/>
              </a:defRPr>
            </a:lvl1pPr>
            <a:lvl2pPr>
              <a:defRPr sz="2000" b="1" cap="all" baseline="0">
                <a:solidFill>
                  <a:srgbClr val="002957"/>
                </a:solidFill>
                <a:latin typeface="+mn-lt"/>
              </a:defRPr>
            </a:lvl2pPr>
            <a:lvl3pPr>
              <a:defRPr sz="2000" b="1" cap="all" baseline="0">
                <a:solidFill>
                  <a:srgbClr val="002957"/>
                </a:solidFill>
                <a:latin typeface="+mn-lt"/>
              </a:defRPr>
            </a:lvl3pPr>
            <a:lvl4pPr>
              <a:defRPr sz="2000" b="1" cap="all" baseline="0">
                <a:solidFill>
                  <a:srgbClr val="002957"/>
                </a:solidFill>
                <a:latin typeface="+mn-lt"/>
              </a:defRPr>
            </a:lvl4pPr>
            <a:lvl5pPr>
              <a:defRPr sz="2000" b="1" cap="all" baseline="0">
                <a:solidFill>
                  <a:srgbClr val="002957"/>
                </a:solidFill>
                <a:latin typeface="+mn-lt"/>
              </a:defRPr>
            </a:lvl5pPr>
          </a:lstStyle>
          <a:p>
            <a:pPr lvl="0"/>
            <a:r>
              <a:rPr lang="da-DK" dirty="0"/>
              <a:t>Overskrift</a:t>
            </a:r>
          </a:p>
        </p:txBody>
      </p:sp>
      <p:pic>
        <p:nvPicPr>
          <p:cNvPr id="3" name="Billede 2">
            <a:extLst>
              <a:ext uri="{FF2B5EF4-FFF2-40B4-BE49-F238E27FC236}">
                <a16:creationId xmlns:a16="http://schemas.microsoft.com/office/drawing/2014/main" id="{F9D89A30-8E7A-4895-A961-965EF9CB881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5_Titeldias">
    <p:spTree>
      <p:nvGrpSpPr>
        <p:cNvPr id="1" name=""/>
        <p:cNvGrpSpPr/>
        <p:nvPr/>
      </p:nvGrpSpPr>
      <p:grpSpPr>
        <a:xfrm>
          <a:off x="0" y="0"/>
          <a:ext cx="0" cy="0"/>
          <a:chOff x="0" y="0"/>
          <a:chExt cx="0" cy="0"/>
        </a:xfrm>
      </p:grpSpPr>
      <p:sp>
        <p:nvSpPr>
          <p:cNvPr id="10" name="Pladsholder til tekst 9"/>
          <p:cNvSpPr>
            <a:spLocks noGrp="1"/>
          </p:cNvSpPr>
          <p:nvPr>
            <p:ph type="body" sz="quarter" idx="13" hasCustomPrompt="1"/>
          </p:nvPr>
        </p:nvSpPr>
        <p:spPr>
          <a:xfrm>
            <a:off x="720000" y="1440000"/>
            <a:ext cx="7704000" cy="3780000"/>
          </a:xfrm>
        </p:spPr>
        <p:txBody>
          <a:bodyPr>
            <a:noAutofit/>
          </a:bodyPr>
          <a:lstStyle>
            <a:lvl1pPr>
              <a:buFontTx/>
              <a:buNone/>
              <a:defRPr sz="1800">
                <a:latin typeface="+mn-lt"/>
              </a:defRPr>
            </a:lvl1pPr>
            <a:lvl2pPr>
              <a:buFontTx/>
              <a:buNone/>
              <a:defRPr sz="1800">
                <a:latin typeface="+mn-lt"/>
              </a:defRPr>
            </a:lvl2pPr>
            <a:lvl3pPr>
              <a:buFontTx/>
              <a:buNone/>
              <a:defRPr sz="1800">
                <a:latin typeface="+mn-lt"/>
              </a:defRPr>
            </a:lvl3pPr>
            <a:lvl4pPr>
              <a:buFontTx/>
              <a:buNone/>
              <a:defRPr sz="1800">
                <a:latin typeface="+mn-lt"/>
              </a:defRPr>
            </a:lvl4pPr>
            <a:lvl5pPr>
              <a:buFontTx/>
              <a:buNone/>
              <a:defRPr sz="1800">
                <a:latin typeface="+mn-lt"/>
              </a:defRPr>
            </a:lvl5pPr>
          </a:lstStyle>
          <a:p>
            <a:pPr lvl="0"/>
            <a:r>
              <a:rPr lang="da-DK" dirty="0"/>
              <a:t>Skriv her</a:t>
            </a:r>
          </a:p>
        </p:txBody>
      </p:sp>
      <p:sp>
        <p:nvSpPr>
          <p:cNvPr id="13" name="Pladsholder til tekst 12"/>
          <p:cNvSpPr>
            <a:spLocks noGrp="1"/>
          </p:cNvSpPr>
          <p:nvPr>
            <p:ph type="body" sz="quarter" idx="15" hasCustomPrompt="1"/>
          </p:nvPr>
        </p:nvSpPr>
        <p:spPr>
          <a:xfrm>
            <a:off x="720000" y="-1"/>
            <a:ext cx="6660000" cy="1080000"/>
          </a:xfrm>
        </p:spPr>
        <p:txBody>
          <a:bodyPr anchor="ctr" anchorCtr="0">
            <a:noAutofit/>
          </a:bodyPr>
          <a:lstStyle>
            <a:lvl1pPr>
              <a:buNone/>
              <a:defRPr sz="2000" b="1" cap="all" baseline="0">
                <a:solidFill>
                  <a:schemeClr val="tx1"/>
                </a:solidFill>
                <a:latin typeface="+mn-lt"/>
              </a:defRPr>
            </a:lvl1pPr>
            <a:lvl2pPr>
              <a:defRPr sz="2000" b="1" cap="all" baseline="0">
                <a:solidFill>
                  <a:srgbClr val="002957"/>
                </a:solidFill>
                <a:latin typeface="+mn-lt"/>
              </a:defRPr>
            </a:lvl2pPr>
            <a:lvl3pPr>
              <a:defRPr sz="2000" b="1" cap="all" baseline="0">
                <a:solidFill>
                  <a:srgbClr val="002957"/>
                </a:solidFill>
                <a:latin typeface="+mn-lt"/>
              </a:defRPr>
            </a:lvl3pPr>
            <a:lvl4pPr>
              <a:defRPr sz="2000" b="1" cap="all" baseline="0">
                <a:solidFill>
                  <a:srgbClr val="002957"/>
                </a:solidFill>
                <a:latin typeface="+mn-lt"/>
              </a:defRPr>
            </a:lvl4pPr>
            <a:lvl5pPr>
              <a:defRPr sz="2000" b="1" cap="all" baseline="0">
                <a:solidFill>
                  <a:srgbClr val="002957"/>
                </a:solidFill>
                <a:latin typeface="+mn-lt"/>
              </a:defRPr>
            </a:lvl5pPr>
          </a:lstStyle>
          <a:p>
            <a:pPr lvl="0"/>
            <a:r>
              <a:rPr lang="da-DK" dirty="0"/>
              <a:t>Overskrift</a:t>
            </a:r>
          </a:p>
        </p:txBody>
      </p:sp>
      <p:pic>
        <p:nvPicPr>
          <p:cNvPr id="3" name="Billede 2">
            <a:extLst>
              <a:ext uri="{FF2B5EF4-FFF2-40B4-BE49-F238E27FC236}">
                <a16:creationId xmlns:a16="http://schemas.microsoft.com/office/drawing/2014/main" id="{CBE93DEC-7513-4B70-90C7-B0DA1D63F0C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Titeldias">
    <p:spTree>
      <p:nvGrpSpPr>
        <p:cNvPr id="1" name=""/>
        <p:cNvGrpSpPr/>
        <p:nvPr/>
      </p:nvGrpSpPr>
      <p:grpSpPr>
        <a:xfrm>
          <a:off x="0" y="0"/>
          <a:ext cx="0" cy="0"/>
          <a:chOff x="0" y="0"/>
          <a:chExt cx="0" cy="0"/>
        </a:xfrm>
      </p:grpSpPr>
      <p:sp>
        <p:nvSpPr>
          <p:cNvPr id="10" name="Pladsholder til tekst 9"/>
          <p:cNvSpPr>
            <a:spLocks noGrp="1"/>
          </p:cNvSpPr>
          <p:nvPr>
            <p:ph type="body" sz="quarter" idx="13" hasCustomPrompt="1"/>
          </p:nvPr>
        </p:nvSpPr>
        <p:spPr>
          <a:xfrm>
            <a:off x="720000" y="1440000"/>
            <a:ext cx="3600000" cy="3780000"/>
          </a:xfrm>
        </p:spPr>
        <p:txBody>
          <a:bodyPr>
            <a:noAutofit/>
          </a:bodyPr>
          <a:lstStyle>
            <a:lvl1pPr>
              <a:buFontTx/>
              <a:buNone/>
              <a:defRPr sz="1800">
                <a:latin typeface="+mn-lt"/>
              </a:defRPr>
            </a:lvl1pPr>
            <a:lvl2pPr>
              <a:buFontTx/>
              <a:buNone/>
              <a:defRPr sz="1800">
                <a:latin typeface="+mn-lt"/>
              </a:defRPr>
            </a:lvl2pPr>
            <a:lvl3pPr>
              <a:buFontTx/>
              <a:buNone/>
              <a:defRPr sz="1800">
                <a:latin typeface="+mn-lt"/>
              </a:defRPr>
            </a:lvl3pPr>
            <a:lvl4pPr>
              <a:buFontTx/>
              <a:buNone/>
              <a:defRPr sz="1800">
                <a:latin typeface="+mn-lt"/>
              </a:defRPr>
            </a:lvl4pPr>
            <a:lvl5pPr>
              <a:buFontTx/>
              <a:buNone/>
              <a:defRPr sz="1800">
                <a:latin typeface="+mn-lt"/>
              </a:defRPr>
            </a:lvl5pPr>
          </a:lstStyle>
          <a:p>
            <a:pPr lvl="0"/>
            <a:r>
              <a:rPr lang="da-DK" dirty="0"/>
              <a:t>Skriv her</a:t>
            </a:r>
          </a:p>
        </p:txBody>
      </p:sp>
      <p:sp>
        <p:nvSpPr>
          <p:cNvPr id="13" name="Pladsholder til tekst 12"/>
          <p:cNvSpPr>
            <a:spLocks noGrp="1"/>
          </p:cNvSpPr>
          <p:nvPr>
            <p:ph type="body" sz="quarter" idx="15" hasCustomPrompt="1"/>
          </p:nvPr>
        </p:nvSpPr>
        <p:spPr>
          <a:xfrm>
            <a:off x="720000" y="-1"/>
            <a:ext cx="6660000" cy="1080000"/>
          </a:xfrm>
        </p:spPr>
        <p:txBody>
          <a:bodyPr anchor="ctr" anchorCtr="0">
            <a:noAutofit/>
          </a:bodyPr>
          <a:lstStyle>
            <a:lvl1pPr>
              <a:buNone/>
              <a:defRPr sz="2000" b="1" cap="all" baseline="0">
                <a:solidFill>
                  <a:schemeClr val="tx1"/>
                </a:solidFill>
                <a:latin typeface="+mn-lt"/>
              </a:defRPr>
            </a:lvl1pPr>
            <a:lvl2pPr>
              <a:defRPr sz="2000" b="1" cap="all" baseline="0">
                <a:solidFill>
                  <a:srgbClr val="002957"/>
                </a:solidFill>
                <a:latin typeface="+mn-lt"/>
              </a:defRPr>
            </a:lvl2pPr>
            <a:lvl3pPr>
              <a:defRPr sz="2000" b="1" cap="all" baseline="0">
                <a:solidFill>
                  <a:srgbClr val="002957"/>
                </a:solidFill>
                <a:latin typeface="+mn-lt"/>
              </a:defRPr>
            </a:lvl3pPr>
            <a:lvl4pPr>
              <a:defRPr sz="2000" b="1" cap="all" baseline="0">
                <a:solidFill>
                  <a:srgbClr val="002957"/>
                </a:solidFill>
                <a:latin typeface="+mn-lt"/>
              </a:defRPr>
            </a:lvl4pPr>
            <a:lvl5pPr>
              <a:defRPr sz="2000" b="1" cap="all" baseline="0">
                <a:solidFill>
                  <a:srgbClr val="002957"/>
                </a:solidFill>
                <a:latin typeface="+mn-lt"/>
              </a:defRPr>
            </a:lvl5pPr>
          </a:lstStyle>
          <a:p>
            <a:pPr lvl="0"/>
            <a:r>
              <a:rPr lang="da-DK" dirty="0"/>
              <a:t>Overskrift</a:t>
            </a:r>
          </a:p>
        </p:txBody>
      </p:sp>
      <p:sp>
        <p:nvSpPr>
          <p:cNvPr id="6" name="Pladsholder til billede 5"/>
          <p:cNvSpPr>
            <a:spLocks noGrp="1"/>
          </p:cNvSpPr>
          <p:nvPr>
            <p:ph type="pic" sz="quarter" idx="16"/>
          </p:nvPr>
        </p:nvSpPr>
        <p:spPr>
          <a:xfrm>
            <a:off x="4824000" y="1440000"/>
            <a:ext cx="3600000" cy="4428000"/>
          </a:xfrm>
        </p:spPr>
        <p:txBody>
          <a:bodyPr>
            <a:normAutofit/>
          </a:bodyPr>
          <a:lstStyle>
            <a:lvl1pPr>
              <a:defRPr sz="1800"/>
            </a:lvl1pPr>
          </a:lstStyle>
          <a:p>
            <a:endParaRPr lang="da-DK" dirty="0"/>
          </a:p>
        </p:txBody>
      </p:sp>
      <p:pic>
        <p:nvPicPr>
          <p:cNvPr id="7" name="Billede 6">
            <a:extLst>
              <a:ext uri="{FF2B5EF4-FFF2-40B4-BE49-F238E27FC236}">
                <a16:creationId xmlns:a16="http://schemas.microsoft.com/office/drawing/2014/main" id="{538B2C92-A4C3-4BE2-BE79-7EC8C89C184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6_Titeldias">
    <p:spTree>
      <p:nvGrpSpPr>
        <p:cNvPr id="1" name=""/>
        <p:cNvGrpSpPr/>
        <p:nvPr/>
      </p:nvGrpSpPr>
      <p:grpSpPr>
        <a:xfrm>
          <a:off x="0" y="0"/>
          <a:ext cx="0" cy="0"/>
          <a:chOff x="0" y="0"/>
          <a:chExt cx="0" cy="0"/>
        </a:xfrm>
      </p:grpSpPr>
      <p:sp>
        <p:nvSpPr>
          <p:cNvPr id="10" name="Pladsholder til tekst 9"/>
          <p:cNvSpPr>
            <a:spLocks noGrp="1"/>
          </p:cNvSpPr>
          <p:nvPr>
            <p:ph type="body" sz="quarter" idx="13" hasCustomPrompt="1"/>
          </p:nvPr>
        </p:nvSpPr>
        <p:spPr>
          <a:xfrm>
            <a:off x="720000" y="1440000"/>
            <a:ext cx="3600000" cy="3780000"/>
          </a:xfrm>
        </p:spPr>
        <p:txBody>
          <a:bodyPr>
            <a:noAutofit/>
          </a:bodyPr>
          <a:lstStyle>
            <a:lvl1pPr>
              <a:buFontTx/>
              <a:buNone/>
              <a:defRPr sz="1800">
                <a:latin typeface="+mn-lt"/>
              </a:defRPr>
            </a:lvl1pPr>
            <a:lvl2pPr>
              <a:buFontTx/>
              <a:buNone/>
              <a:defRPr sz="1800">
                <a:latin typeface="+mn-lt"/>
              </a:defRPr>
            </a:lvl2pPr>
            <a:lvl3pPr>
              <a:buFontTx/>
              <a:buNone/>
              <a:defRPr sz="1800">
                <a:latin typeface="+mn-lt"/>
              </a:defRPr>
            </a:lvl3pPr>
            <a:lvl4pPr>
              <a:buFontTx/>
              <a:buNone/>
              <a:defRPr sz="1800">
                <a:latin typeface="+mn-lt"/>
              </a:defRPr>
            </a:lvl4pPr>
            <a:lvl5pPr>
              <a:buFontTx/>
              <a:buNone/>
              <a:defRPr sz="1800">
                <a:latin typeface="+mn-lt"/>
              </a:defRPr>
            </a:lvl5pPr>
          </a:lstStyle>
          <a:p>
            <a:pPr lvl="0"/>
            <a:r>
              <a:rPr lang="da-DK" dirty="0"/>
              <a:t>Skriv her</a:t>
            </a:r>
          </a:p>
        </p:txBody>
      </p:sp>
      <p:sp>
        <p:nvSpPr>
          <p:cNvPr id="13" name="Pladsholder til tekst 12"/>
          <p:cNvSpPr>
            <a:spLocks noGrp="1"/>
          </p:cNvSpPr>
          <p:nvPr>
            <p:ph type="body" sz="quarter" idx="15" hasCustomPrompt="1"/>
          </p:nvPr>
        </p:nvSpPr>
        <p:spPr>
          <a:xfrm>
            <a:off x="720000" y="-1"/>
            <a:ext cx="6660000" cy="1080000"/>
          </a:xfrm>
        </p:spPr>
        <p:txBody>
          <a:bodyPr anchor="ctr" anchorCtr="0">
            <a:noAutofit/>
          </a:bodyPr>
          <a:lstStyle>
            <a:lvl1pPr>
              <a:buNone/>
              <a:defRPr sz="2000" b="1" cap="all" baseline="0">
                <a:solidFill>
                  <a:schemeClr val="tx1"/>
                </a:solidFill>
                <a:latin typeface="+mn-lt"/>
              </a:defRPr>
            </a:lvl1pPr>
            <a:lvl2pPr>
              <a:defRPr sz="2000" b="1" cap="all" baseline="0">
                <a:solidFill>
                  <a:srgbClr val="002957"/>
                </a:solidFill>
                <a:latin typeface="+mn-lt"/>
              </a:defRPr>
            </a:lvl2pPr>
            <a:lvl3pPr>
              <a:defRPr sz="2000" b="1" cap="all" baseline="0">
                <a:solidFill>
                  <a:srgbClr val="002957"/>
                </a:solidFill>
                <a:latin typeface="+mn-lt"/>
              </a:defRPr>
            </a:lvl3pPr>
            <a:lvl4pPr>
              <a:defRPr sz="2000" b="1" cap="all" baseline="0">
                <a:solidFill>
                  <a:srgbClr val="002957"/>
                </a:solidFill>
                <a:latin typeface="+mn-lt"/>
              </a:defRPr>
            </a:lvl4pPr>
            <a:lvl5pPr>
              <a:defRPr sz="2000" b="1" cap="all" baseline="0">
                <a:solidFill>
                  <a:srgbClr val="002957"/>
                </a:solidFill>
                <a:latin typeface="+mn-lt"/>
              </a:defRPr>
            </a:lvl5pPr>
          </a:lstStyle>
          <a:p>
            <a:pPr lvl="0"/>
            <a:r>
              <a:rPr lang="da-DK" dirty="0"/>
              <a:t>Overskrift</a:t>
            </a:r>
          </a:p>
        </p:txBody>
      </p:sp>
      <p:sp>
        <p:nvSpPr>
          <p:cNvPr id="6" name="Pladsholder til billede 5"/>
          <p:cNvSpPr>
            <a:spLocks noGrp="1"/>
          </p:cNvSpPr>
          <p:nvPr>
            <p:ph type="pic" sz="quarter" idx="16"/>
          </p:nvPr>
        </p:nvSpPr>
        <p:spPr>
          <a:xfrm>
            <a:off x="4824000" y="1440000"/>
            <a:ext cx="3600000" cy="1800000"/>
          </a:xfrm>
        </p:spPr>
        <p:txBody>
          <a:bodyPr>
            <a:normAutofit/>
          </a:bodyPr>
          <a:lstStyle>
            <a:lvl1pPr>
              <a:defRPr sz="1800"/>
            </a:lvl1pPr>
          </a:lstStyle>
          <a:p>
            <a:endParaRPr lang="da-DK" dirty="0"/>
          </a:p>
        </p:txBody>
      </p:sp>
      <p:sp>
        <p:nvSpPr>
          <p:cNvPr id="7" name="Pladsholder til billede 6"/>
          <p:cNvSpPr>
            <a:spLocks noGrp="1"/>
          </p:cNvSpPr>
          <p:nvPr>
            <p:ph type="pic" sz="quarter" idx="17"/>
          </p:nvPr>
        </p:nvSpPr>
        <p:spPr>
          <a:xfrm>
            <a:off x="4824000" y="3960000"/>
            <a:ext cx="3600000" cy="1800000"/>
          </a:xfrm>
        </p:spPr>
        <p:txBody>
          <a:bodyPr>
            <a:normAutofit/>
          </a:bodyPr>
          <a:lstStyle>
            <a:lvl1pPr>
              <a:defRPr sz="1800"/>
            </a:lvl1pPr>
          </a:lstStyle>
          <a:p>
            <a:endParaRPr lang="da-DK" dirty="0"/>
          </a:p>
        </p:txBody>
      </p:sp>
      <p:pic>
        <p:nvPicPr>
          <p:cNvPr id="9" name="Billede 8">
            <a:extLst>
              <a:ext uri="{FF2B5EF4-FFF2-40B4-BE49-F238E27FC236}">
                <a16:creationId xmlns:a16="http://schemas.microsoft.com/office/drawing/2014/main" id="{E9224EB9-F63C-406A-8507-A652B256CF9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Titeldias">
    <p:spTree>
      <p:nvGrpSpPr>
        <p:cNvPr id="1" name=""/>
        <p:cNvGrpSpPr/>
        <p:nvPr/>
      </p:nvGrpSpPr>
      <p:grpSpPr>
        <a:xfrm>
          <a:off x="0" y="0"/>
          <a:ext cx="0" cy="0"/>
          <a:chOff x="0" y="0"/>
          <a:chExt cx="0" cy="0"/>
        </a:xfrm>
      </p:grpSpPr>
      <p:sp>
        <p:nvSpPr>
          <p:cNvPr id="13" name="Pladsholder til tekst 12"/>
          <p:cNvSpPr>
            <a:spLocks noGrp="1"/>
          </p:cNvSpPr>
          <p:nvPr>
            <p:ph type="body" sz="quarter" idx="15" hasCustomPrompt="1"/>
          </p:nvPr>
        </p:nvSpPr>
        <p:spPr>
          <a:xfrm>
            <a:off x="720000" y="-1"/>
            <a:ext cx="6660000" cy="1080000"/>
          </a:xfrm>
        </p:spPr>
        <p:txBody>
          <a:bodyPr anchor="ctr" anchorCtr="0">
            <a:noAutofit/>
          </a:bodyPr>
          <a:lstStyle>
            <a:lvl1pPr>
              <a:buNone/>
              <a:defRPr sz="2000" b="1" cap="all" baseline="0">
                <a:solidFill>
                  <a:schemeClr val="tx1"/>
                </a:solidFill>
                <a:latin typeface="+mn-lt"/>
              </a:defRPr>
            </a:lvl1pPr>
            <a:lvl2pPr>
              <a:defRPr sz="2000" b="1" cap="all" baseline="0">
                <a:solidFill>
                  <a:srgbClr val="002957"/>
                </a:solidFill>
                <a:latin typeface="+mn-lt"/>
              </a:defRPr>
            </a:lvl2pPr>
            <a:lvl3pPr>
              <a:defRPr sz="2000" b="1" cap="all" baseline="0">
                <a:solidFill>
                  <a:srgbClr val="002957"/>
                </a:solidFill>
                <a:latin typeface="+mn-lt"/>
              </a:defRPr>
            </a:lvl3pPr>
            <a:lvl4pPr>
              <a:defRPr sz="2000" b="1" cap="all" baseline="0">
                <a:solidFill>
                  <a:srgbClr val="002957"/>
                </a:solidFill>
                <a:latin typeface="+mn-lt"/>
              </a:defRPr>
            </a:lvl4pPr>
            <a:lvl5pPr>
              <a:defRPr sz="2000" b="1" cap="all" baseline="0">
                <a:solidFill>
                  <a:srgbClr val="002957"/>
                </a:solidFill>
                <a:latin typeface="+mn-lt"/>
              </a:defRPr>
            </a:lvl5pPr>
          </a:lstStyle>
          <a:p>
            <a:pPr lvl="0"/>
            <a:r>
              <a:rPr lang="da-DK" dirty="0"/>
              <a:t>Overskrift</a:t>
            </a:r>
          </a:p>
        </p:txBody>
      </p:sp>
      <p:sp>
        <p:nvSpPr>
          <p:cNvPr id="6" name="Pladsholder til billede 5"/>
          <p:cNvSpPr>
            <a:spLocks noGrp="1"/>
          </p:cNvSpPr>
          <p:nvPr>
            <p:ph type="pic" sz="quarter" idx="16"/>
          </p:nvPr>
        </p:nvSpPr>
        <p:spPr>
          <a:xfrm>
            <a:off x="720000" y="1440000"/>
            <a:ext cx="7704000" cy="3780000"/>
          </a:xfrm>
        </p:spPr>
        <p:txBody>
          <a:bodyPr>
            <a:normAutofit/>
          </a:bodyPr>
          <a:lstStyle>
            <a:lvl1pPr>
              <a:defRPr sz="1800"/>
            </a:lvl1pPr>
          </a:lstStyle>
          <a:p>
            <a:endParaRPr lang="da-DK" dirty="0"/>
          </a:p>
        </p:txBody>
      </p:sp>
      <p:pic>
        <p:nvPicPr>
          <p:cNvPr id="5" name="Billede 4">
            <a:extLst>
              <a:ext uri="{FF2B5EF4-FFF2-40B4-BE49-F238E27FC236}">
                <a16:creationId xmlns:a16="http://schemas.microsoft.com/office/drawing/2014/main" id="{206E7BFE-FCFC-494C-A4F7-4FF5FD3C8B7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eldias">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pic>
        <p:nvPicPr>
          <p:cNvPr id="4" name="Billede 3">
            <a:extLst>
              <a:ext uri="{FF2B5EF4-FFF2-40B4-BE49-F238E27FC236}">
                <a16:creationId xmlns:a16="http://schemas.microsoft.com/office/drawing/2014/main" id="{3334D63C-D81F-4F27-B91F-8FA0DA529A2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1_Titeldias">
    <p:spTree>
      <p:nvGrpSpPr>
        <p:cNvPr id="1" name=""/>
        <p:cNvGrpSpPr/>
        <p:nvPr/>
      </p:nvGrpSpPr>
      <p:grpSpPr>
        <a:xfrm>
          <a:off x="0" y="0"/>
          <a:ext cx="0" cy="0"/>
          <a:chOff x="0" y="0"/>
          <a:chExt cx="0" cy="0"/>
        </a:xfrm>
      </p:grpSpPr>
      <p:pic>
        <p:nvPicPr>
          <p:cNvPr id="3" name="Billede 2">
            <a:extLst>
              <a:ext uri="{FF2B5EF4-FFF2-40B4-BE49-F238E27FC236}">
                <a16:creationId xmlns:a16="http://schemas.microsoft.com/office/drawing/2014/main" id="{E8F3AD77-1DCA-4A80-9E22-25CA15FEB26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18480029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629841" y="457200"/>
            <a:ext cx="2949178" cy="1600200"/>
          </a:xfrm>
        </p:spPr>
        <p:txBody>
          <a:bodyPr anchor="b"/>
          <a:lstStyle>
            <a:lvl1pPr>
              <a:defRPr sz="2400"/>
            </a:lvl1pPr>
          </a:lstStyle>
          <a:p>
            <a:r>
              <a:rPr lang="da-DK"/>
              <a:t>Klik for at redigere i master</a:t>
            </a:r>
          </a:p>
        </p:txBody>
      </p:sp>
      <p:sp>
        <p:nvSpPr>
          <p:cNvPr id="3" name="Pladsholder til indhold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a-DK"/>
              <a:t>Rediger typografien i masterens</a:t>
            </a:r>
          </a:p>
        </p:txBody>
      </p:sp>
      <p:sp>
        <p:nvSpPr>
          <p:cNvPr id="5" name="Pladsholder til dato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E2830A2-7E51-4529-8CA8-3469F03D6F2C}" type="datetimeFigureOut">
              <a:rPr kumimoji="0" lang="da-DK" sz="1200" b="0" i="0" u="none" strike="noStrike" kern="1200" cap="none" spc="0" normalizeH="0" baseline="0" noProof="0" smtClean="0">
                <a:ln>
                  <a:noFill/>
                </a:ln>
                <a:solidFill>
                  <a:prstClr val="black">
                    <a:tint val="75000"/>
                  </a:prstClr>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28-01-2019</a:t>
            </a:fld>
            <a:endParaRPr kumimoji="0" lang="da-DK" sz="1200" b="0" i="0" u="none" strike="noStrike" kern="1200" cap="none" spc="0" normalizeH="0" baseline="0" noProof="0">
              <a:ln>
                <a:noFill/>
              </a:ln>
              <a:solidFill>
                <a:prstClr val="black">
                  <a:tint val="75000"/>
                </a:prstClr>
              </a:solidFill>
              <a:effectLst/>
              <a:uLnTx/>
              <a:uFillTx/>
              <a:latin typeface="Arial"/>
              <a:ea typeface="+mn-ea"/>
              <a:cs typeface="+mn-cs"/>
            </a:endParaRPr>
          </a:p>
        </p:txBody>
      </p:sp>
      <p:sp>
        <p:nvSpPr>
          <p:cNvPr id="6" name="Pladsholder til sidefod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a-DK" sz="1200" b="0" i="0" u="none" strike="noStrike" kern="1200" cap="none" spc="0" normalizeH="0" baseline="0" noProof="0">
              <a:ln>
                <a:noFill/>
              </a:ln>
              <a:solidFill>
                <a:prstClr val="black">
                  <a:tint val="75000"/>
                </a:prstClr>
              </a:solidFill>
              <a:effectLst/>
              <a:uLnTx/>
              <a:uFillTx/>
              <a:latin typeface="Arial"/>
              <a:ea typeface="+mn-ea"/>
              <a:cs typeface="+mn-cs"/>
            </a:endParaRPr>
          </a:p>
        </p:txBody>
      </p:sp>
      <p:sp>
        <p:nvSpPr>
          <p:cNvPr id="7" name="Pladsholder til slidenumm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02987F-4959-45F4-A004-F30395D12ACF}" type="slidenum">
              <a:rPr kumimoji="0" lang="da-DK" sz="1200" b="0" i="0" u="none" strike="noStrike" kern="1200" cap="none" spc="0" normalizeH="0" baseline="0" noProof="0" smtClean="0">
                <a:ln>
                  <a:noFill/>
                </a:ln>
                <a:solidFill>
                  <a:prstClr val="black">
                    <a:tint val="75000"/>
                  </a:prstClr>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‹nr.›</a:t>
            </a:fld>
            <a:endParaRPr kumimoji="0" lang="da-DK" sz="1200" b="0" i="0" u="none" strike="noStrike" kern="1200" cap="none" spc="0" normalizeH="0" baseline="0" noProof="0">
              <a:ln>
                <a:noFill/>
              </a:ln>
              <a:solidFill>
                <a:prstClr val="black">
                  <a:tint val="75000"/>
                </a:prstClr>
              </a:solidFill>
              <a:effectLst/>
              <a:uLnTx/>
              <a:uFillTx/>
              <a:latin typeface="Arial"/>
              <a:ea typeface="+mn-ea"/>
              <a:cs typeface="+mn-cs"/>
            </a:endParaRPr>
          </a:p>
        </p:txBody>
      </p:sp>
      <p:pic>
        <p:nvPicPr>
          <p:cNvPr id="9" name="Billede 8">
            <a:extLst>
              <a:ext uri="{FF2B5EF4-FFF2-40B4-BE49-F238E27FC236}">
                <a16:creationId xmlns:a16="http://schemas.microsoft.com/office/drawing/2014/main" id="{BB42F774-122A-483B-BBA9-83456298219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27696893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a-DK"/>
              <a:t>Klik for at redigere titeltypografi i masteren</a:t>
            </a:r>
          </a:p>
        </p:txBody>
      </p:sp>
      <p:sp>
        <p:nvSpPr>
          <p:cNvPr id="3" name="Pladsholder til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60301B-8F0F-4287-830C-3882B4C954B2}" type="datetimeFigureOut">
              <a:rPr lang="da-DK" smtClean="0"/>
              <a:pPr/>
              <a:t>28-01-2019</a:t>
            </a:fld>
            <a:endParaRPr lang="da-DK"/>
          </a:p>
        </p:txBody>
      </p:sp>
      <p:sp>
        <p:nvSpPr>
          <p:cNvPr id="5" name="Pladsholder til sidefod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dias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E85C5F-2DF9-43CA-9291-FBCE84F701DB}" type="slidenum">
              <a:rPr lang="da-DK" smtClean="0"/>
              <a:pPr/>
              <a:t>‹nr.›</a:t>
            </a:fld>
            <a:endParaRPr lang="da-DK"/>
          </a:p>
        </p:txBody>
      </p:sp>
    </p:spTree>
  </p:cSld>
  <p:clrMap bg1="lt1" tx1="dk1" bg2="lt2" tx2="dk2" accent1="accent1" accent2="accent2" accent3="accent3" accent4="accent4" accent5="accent5" accent6="accent6" hlink="hlink" folHlink="folHlink"/>
  <p:sldLayoutIdLst>
    <p:sldLayoutId id="2147483691" r:id="rId1"/>
    <p:sldLayoutId id="2147483699" r:id="rId2"/>
    <p:sldLayoutId id="2147483697" r:id="rId3"/>
    <p:sldLayoutId id="2147483700" r:id="rId4"/>
    <p:sldLayoutId id="2147483698" r:id="rId5"/>
    <p:sldLayoutId id="2147483696" r:id="rId6"/>
    <p:sldLayoutId id="2147483701" r:id="rId7"/>
    <p:sldLayoutId id="2147483702" r:id="rId8"/>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49F48958-9A0C-4A4A-98C6-45A0FA7A0E49}"/>
              </a:ext>
            </a:extLst>
          </p:cNvPr>
          <p:cNvSpPr>
            <a:spLocks noGrp="1"/>
          </p:cNvSpPr>
          <p:nvPr>
            <p:ph type="title" idx="4294967295"/>
          </p:nvPr>
        </p:nvSpPr>
        <p:spPr>
          <a:xfrm>
            <a:off x="457200" y="3068960"/>
            <a:ext cx="8229600" cy="2016125"/>
          </a:xfrm>
        </p:spPr>
        <p:txBody>
          <a:bodyPr>
            <a:normAutofit fontScale="90000"/>
          </a:bodyPr>
          <a:lstStyle/>
          <a:p>
            <a:r>
              <a:rPr lang="da-DK" dirty="0">
                <a:solidFill>
                  <a:schemeClr val="bg1">
                    <a:lumMod val="95000"/>
                  </a:schemeClr>
                </a:solidFill>
              </a:rPr>
              <a:t>Jagten på den excellente kommunikationskultur </a:t>
            </a:r>
            <a:br>
              <a:rPr lang="da-DK" dirty="0">
                <a:solidFill>
                  <a:schemeClr val="bg1">
                    <a:lumMod val="95000"/>
                  </a:schemeClr>
                </a:solidFill>
              </a:rPr>
            </a:br>
            <a:r>
              <a:rPr lang="da-DK" dirty="0">
                <a:solidFill>
                  <a:schemeClr val="bg1">
                    <a:lumMod val="95000"/>
                  </a:schemeClr>
                </a:solidFill>
              </a:rPr>
              <a:t>i Børn og Unge</a:t>
            </a:r>
            <a:br>
              <a:rPr lang="da-DK" sz="4800" dirty="0">
                <a:solidFill>
                  <a:schemeClr val="bg1">
                    <a:lumMod val="95000"/>
                  </a:schemeClr>
                </a:solidFill>
              </a:rPr>
            </a:br>
            <a:endParaRPr lang="da-DK" sz="2200" dirty="0">
              <a:solidFill>
                <a:srgbClr val="F7B9D4"/>
              </a:solidFill>
            </a:endParaRPr>
          </a:p>
        </p:txBody>
      </p:sp>
      <p:sp>
        <p:nvSpPr>
          <p:cNvPr id="5" name="Rektangel 4">
            <a:extLst>
              <a:ext uri="{FF2B5EF4-FFF2-40B4-BE49-F238E27FC236}">
                <a16:creationId xmlns:a16="http://schemas.microsoft.com/office/drawing/2014/main" id="{A4AB7929-65DF-4765-8B52-B63A83BC40BA}"/>
              </a:ext>
            </a:extLst>
          </p:cNvPr>
          <p:cNvSpPr/>
          <p:nvPr/>
        </p:nvSpPr>
        <p:spPr>
          <a:xfrm>
            <a:off x="2831780" y="5085085"/>
            <a:ext cx="3480440" cy="369332"/>
          </a:xfrm>
          <a:prstGeom prst="rect">
            <a:avLst/>
          </a:prstGeom>
        </p:spPr>
        <p:txBody>
          <a:bodyPr wrap="none">
            <a:spAutoFit/>
          </a:bodyPr>
          <a:lstStyle/>
          <a:p>
            <a:r>
              <a:rPr lang="da-DK" dirty="0">
                <a:solidFill>
                  <a:srgbClr val="F7B9D4"/>
                </a:solidFill>
              </a:rPr>
              <a:t>Kvalitativ undersøgelse fra 2018</a:t>
            </a:r>
            <a:endParaRPr lang="da-DK" dirty="0"/>
          </a:p>
        </p:txBody>
      </p:sp>
    </p:spTree>
    <p:extLst>
      <p:ext uri="{BB962C8B-B14F-4D97-AF65-F5344CB8AC3E}">
        <p14:creationId xmlns:p14="http://schemas.microsoft.com/office/powerpoint/2010/main" val="42944378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tekst 2">
            <a:extLst>
              <a:ext uri="{FF2B5EF4-FFF2-40B4-BE49-F238E27FC236}">
                <a16:creationId xmlns:a16="http://schemas.microsoft.com/office/drawing/2014/main" id="{BAE2F840-4013-4341-AC71-34FD74111DEF}"/>
              </a:ext>
            </a:extLst>
          </p:cNvPr>
          <p:cNvSpPr>
            <a:spLocks noGrp="1"/>
          </p:cNvSpPr>
          <p:nvPr>
            <p:ph type="body" sz="quarter" idx="13"/>
          </p:nvPr>
        </p:nvSpPr>
        <p:spPr>
          <a:xfrm>
            <a:off x="728261" y="1079998"/>
            <a:ext cx="7704000" cy="4509241"/>
          </a:xfrm>
        </p:spPr>
        <p:txBody>
          <a:bodyPr/>
          <a:lstStyle/>
          <a:p>
            <a:pPr marL="0" indent="0"/>
            <a:r>
              <a:rPr lang="da-DK" b="1" dirty="0"/>
              <a:t>4. Det er både mit og lærernes ansvar at dele viden</a:t>
            </a:r>
          </a:p>
          <a:p>
            <a:pPr marL="285750">
              <a:buFont typeface="Courier New" panose="02070309020205020404" pitchFamily="49" charset="0"/>
              <a:buChar char="o"/>
            </a:pPr>
            <a:r>
              <a:rPr lang="da-DK" dirty="0"/>
              <a:t>Store ”ting” er lærerens ansvar, mens det er børnenes ansvar at fortælle, hvordan de har det</a:t>
            </a:r>
          </a:p>
          <a:p>
            <a:pPr marL="285750">
              <a:buFont typeface="Courier New" panose="02070309020205020404" pitchFamily="49" charset="0"/>
              <a:buChar char="o"/>
            </a:pPr>
            <a:r>
              <a:rPr lang="da-DK" dirty="0"/>
              <a:t>Det er svært at dele informationer, som er dårlige f.eks. en dårlig karakter</a:t>
            </a:r>
          </a:p>
          <a:p>
            <a:pPr marL="0" indent="0"/>
            <a:endParaRPr lang="da-DK" dirty="0"/>
          </a:p>
          <a:p>
            <a:pPr marL="0" indent="0"/>
            <a:r>
              <a:rPr lang="da-DK" b="1" dirty="0"/>
              <a:t>5. Tillid gør, at vi betror os til jer</a:t>
            </a:r>
          </a:p>
          <a:p>
            <a:pPr marL="285750" indent="-285750">
              <a:buFont typeface="Courier New" panose="02070309020205020404" pitchFamily="49" charset="0"/>
              <a:buChar char="o"/>
            </a:pPr>
            <a:r>
              <a:rPr lang="da-DK" dirty="0"/>
              <a:t>De ældre børn deler i højere grad med forældre og venner</a:t>
            </a:r>
          </a:p>
          <a:p>
            <a:pPr marL="0" indent="0"/>
            <a:endParaRPr lang="da-DK" dirty="0"/>
          </a:p>
          <a:p>
            <a:pPr marL="0" indent="0"/>
            <a:r>
              <a:rPr lang="da-DK" b="1" dirty="0"/>
              <a:t>6. Hvad skal de voksne have af vide?</a:t>
            </a:r>
          </a:p>
          <a:p>
            <a:pPr marL="285750" indent="-285750">
              <a:buFont typeface="Courier New" panose="02070309020205020404" pitchFamily="49" charset="0"/>
              <a:buChar char="o"/>
            </a:pPr>
            <a:r>
              <a:rPr lang="da-DK" dirty="0"/>
              <a:t>Skolen skal fortælle forældrene, hvis det går dårligt</a:t>
            </a:r>
          </a:p>
          <a:p>
            <a:pPr marL="285750" indent="-285750">
              <a:buFont typeface="Courier New" panose="02070309020205020404" pitchFamily="49" charset="0"/>
              <a:buChar char="o"/>
            </a:pPr>
            <a:r>
              <a:rPr lang="da-DK" dirty="0"/>
              <a:t>Skole og dagtilbud kan blive bedre til at fortælle de gode historier. Det er mest børnene, der gør det. Personalet fortæller kun, hvis det er </a:t>
            </a:r>
            <a:r>
              <a:rPr lang="da-DK" u="sng" dirty="0"/>
              <a:t>virkeligt godt.</a:t>
            </a:r>
          </a:p>
          <a:p>
            <a:pPr marL="285750" indent="-285750">
              <a:buFont typeface="Courier New" panose="02070309020205020404" pitchFamily="49" charset="0"/>
              <a:buChar char="o"/>
            </a:pPr>
            <a:endParaRPr lang="da-DK" b="1" dirty="0"/>
          </a:p>
          <a:p>
            <a:pPr lvl="1">
              <a:buAutoNum type="arabicPeriod"/>
            </a:pPr>
            <a:endParaRPr lang="da-DK" dirty="0"/>
          </a:p>
        </p:txBody>
      </p:sp>
      <p:sp>
        <p:nvSpPr>
          <p:cNvPr id="5" name="Pladsholder til tekst 4">
            <a:extLst>
              <a:ext uri="{FF2B5EF4-FFF2-40B4-BE49-F238E27FC236}">
                <a16:creationId xmlns:a16="http://schemas.microsoft.com/office/drawing/2014/main" id="{973BA811-2EFA-422E-A2FD-EAD25B8AA97B}"/>
              </a:ext>
            </a:extLst>
          </p:cNvPr>
          <p:cNvSpPr>
            <a:spLocks noGrp="1"/>
          </p:cNvSpPr>
          <p:nvPr>
            <p:ph type="body" sz="quarter" idx="15"/>
          </p:nvPr>
        </p:nvSpPr>
        <p:spPr/>
        <p:txBody>
          <a:bodyPr/>
          <a:lstStyle/>
          <a:p>
            <a:r>
              <a:rPr lang="da-DK" dirty="0"/>
              <a:t>Børnene siger…</a:t>
            </a:r>
          </a:p>
        </p:txBody>
      </p:sp>
      <p:sp>
        <p:nvSpPr>
          <p:cNvPr id="2" name="Titel 1">
            <a:extLst>
              <a:ext uri="{FF2B5EF4-FFF2-40B4-BE49-F238E27FC236}">
                <a16:creationId xmlns:a16="http://schemas.microsoft.com/office/drawing/2014/main" id="{AAB44A9C-A3D0-4B7C-A036-95A7C1C868DB}"/>
              </a:ext>
            </a:extLst>
          </p:cNvPr>
          <p:cNvSpPr>
            <a:spLocks noGrp="1"/>
          </p:cNvSpPr>
          <p:nvPr>
            <p:ph type="title" idx="4294967295"/>
          </p:nvPr>
        </p:nvSpPr>
        <p:spPr>
          <a:xfrm>
            <a:off x="0" y="274638"/>
            <a:ext cx="8229600" cy="706090"/>
          </a:xfrm>
        </p:spPr>
        <p:txBody>
          <a:bodyPr>
            <a:normAutofit fontScale="90000"/>
          </a:bodyPr>
          <a:lstStyle/>
          <a:p>
            <a:br>
              <a:rPr lang="da-DK" dirty="0"/>
            </a:br>
            <a:endParaRPr lang="da-DK" dirty="0"/>
          </a:p>
        </p:txBody>
      </p:sp>
    </p:spTree>
    <p:extLst>
      <p:ext uri="{BB962C8B-B14F-4D97-AF65-F5344CB8AC3E}">
        <p14:creationId xmlns:p14="http://schemas.microsoft.com/office/powerpoint/2010/main" val="16045678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tekst 2">
            <a:extLst>
              <a:ext uri="{FF2B5EF4-FFF2-40B4-BE49-F238E27FC236}">
                <a16:creationId xmlns:a16="http://schemas.microsoft.com/office/drawing/2014/main" id="{BAE2F840-4013-4341-AC71-34FD74111DEF}"/>
              </a:ext>
            </a:extLst>
          </p:cNvPr>
          <p:cNvSpPr>
            <a:spLocks noGrp="1"/>
          </p:cNvSpPr>
          <p:nvPr>
            <p:ph type="body" sz="quarter" idx="13"/>
          </p:nvPr>
        </p:nvSpPr>
        <p:spPr>
          <a:xfrm>
            <a:off x="728261" y="1079999"/>
            <a:ext cx="7704000" cy="4293256"/>
          </a:xfrm>
        </p:spPr>
        <p:txBody>
          <a:bodyPr/>
          <a:lstStyle/>
          <a:p>
            <a:pPr marL="0" indent="0"/>
            <a:r>
              <a:rPr lang="da-DK" b="1" dirty="0"/>
              <a:t>7. Kommunikationen mellem barn og voksen kan blive bedre, hvis</a:t>
            </a:r>
          </a:p>
          <a:p>
            <a:pPr marL="285750" indent="-285750">
              <a:buFont typeface="Courier New" panose="02070309020205020404" pitchFamily="49" charset="0"/>
              <a:buChar char="o"/>
            </a:pPr>
            <a:r>
              <a:rPr lang="da-DK" dirty="0"/>
              <a:t>De voksne ( lærere/pædagoger/forældre) bliver bedre til at spørge:</a:t>
            </a:r>
          </a:p>
          <a:p>
            <a:pPr marL="0" indent="0"/>
            <a:r>
              <a:rPr lang="da-DK" dirty="0"/>
              <a:t>” hvordan er/har din dag været?”</a:t>
            </a:r>
          </a:p>
          <a:p>
            <a:pPr marL="285750" indent="-285750">
              <a:buFont typeface="Courier New" panose="02070309020205020404" pitchFamily="49" charset="0"/>
              <a:buChar char="o"/>
            </a:pPr>
            <a:r>
              <a:rPr lang="da-DK" dirty="0"/>
              <a:t>Nogle gange er det svært selv at skulle starte samtalen</a:t>
            </a:r>
          </a:p>
          <a:p>
            <a:pPr marL="285750" indent="-285750">
              <a:buFont typeface="Courier New" panose="02070309020205020404" pitchFamily="49" charset="0"/>
              <a:buChar char="o"/>
            </a:pPr>
            <a:r>
              <a:rPr lang="da-DK" u="sng" dirty="0"/>
              <a:t>Vi skal lære hinanden bedre at kende!</a:t>
            </a:r>
          </a:p>
        </p:txBody>
      </p:sp>
      <p:sp>
        <p:nvSpPr>
          <p:cNvPr id="5" name="Pladsholder til tekst 4">
            <a:extLst>
              <a:ext uri="{FF2B5EF4-FFF2-40B4-BE49-F238E27FC236}">
                <a16:creationId xmlns:a16="http://schemas.microsoft.com/office/drawing/2014/main" id="{973BA811-2EFA-422E-A2FD-EAD25B8AA97B}"/>
              </a:ext>
            </a:extLst>
          </p:cNvPr>
          <p:cNvSpPr>
            <a:spLocks noGrp="1"/>
          </p:cNvSpPr>
          <p:nvPr>
            <p:ph type="body" sz="quarter" idx="15"/>
          </p:nvPr>
        </p:nvSpPr>
        <p:spPr/>
        <p:txBody>
          <a:bodyPr/>
          <a:lstStyle/>
          <a:p>
            <a:r>
              <a:rPr lang="da-DK" dirty="0"/>
              <a:t>Børnene siger…..</a:t>
            </a:r>
          </a:p>
        </p:txBody>
      </p:sp>
      <p:sp>
        <p:nvSpPr>
          <p:cNvPr id="2" name="Titel 1">
            <a:extLst>
              <a:ext uri="{FF2B5EF4-FFF2-40B4-BE49-F238E27FC236}">
                <a16:creationId xmlns:a16="http://schemas.microsoft.com/office/drawing/2014/main" id="{AAB44A9C-A3D0-4B7C-A036-95A7C1C868DB}"/>
              </a:ext>
            </a:extLst>
          </p:cNvPr>
          <p:cNvSpPr>
            <a:spLocks noGrp="1"/>
          </p:cNvSpPr>
          <p:nvPr>
            <p:ph type="title" idx="4294967295"/>
          </p:nvPr>
        </p:nvSpPr>
        <p:spPr>
          <a:xfrm>
            <a:off x="0" y="274638"/>
            <a:ext cx="8229600" cy="634082"/>
          </a:xfrm>
        </p:spPr>
        <p:txBody>
          <a:bodyPr>
            <a:normAutofit fontScale="90000"/>
          </a:bodyPr>
          <a:lstStyle/>
          <a:p>
            <a:br>
              <a:rPr lang="da-DK" dirty="0"/>
            </a:br>
            <a:endParaRPr lang="da-DK" dirty="0"/>
          </a:p>
        </p:txBody>
      </p:sp>
    </p:spTree>
    <p:extLst>
      <p:ext uri="{BB962C8B-B14F-4D97-AF65-F5344CB8AC3E}">
        <p14:creationId xmlns:p14="http://schemas.microsoft.com/office/powerpoint/2010/main" val="31127133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aleboble: rektangel med afrundede hjørner 3">
            <a:extLst>
              <a:ext uri="{FF2B5EF4-FFF2-40B4-BE49-F238E27FC236}">
                <a16:creationId xmlns:a16="http://schemas.microsoft.com/office/drawing/2014/main" id="{0252F049-C4CF-4113-B8DE-29BF07323FA8}"/>
              </a:ext>
            </a:extLst>
          </p:cNvPr>
          <p:cNvSpPr/>
          <p:nvPr/>
        </p:nvSpPr>
        <p:spPr>
          <a:xfrm>
            <a:off x="611560" y="1346207"/>
            <a:ext cx="3384376" cy="1481971"/>
          </a:xfrm>
          <a:prstGeom prst="wedgeRoundRectCallout">
            <a:avLst>
              <a:gd name="adj1" fmla="val -31925"/>
              <a:gd name="adj2" fmla="val 63744"/>
              <a:gd name="adj3" fmla="val 16667"/>
            </a:avLst>
          </a:prstGeom>
          <a:noFill/>
          <a:ln>
            <a:solidFill>
              <a:srgbClr val="3018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6" name="Taleboble: rektangel med afrundede hjørner 5">
            <a:extLst>
              <a:ext uri="{FF2B5EF4-FFF2-40B4-BE49-F238E27FC236}">
                <a16:creationId xmlns:a16="http://schemas.microsoft.com/office/drawing/2014/main" id="{512BDE59-0D0A-4FBF-8C2C-051327A28068}"/>
              </a:ext>
            </a:extLst>
          </p:cNvPr>
          <p:cNvSpPr/>
          <p:nvPr/>
        </p:nvSpPr>
        <p:spPr>
          <a:xfrm>
            <a:off x="5220072" y="1340768"/>
            <a:ext cx="3384376" cy="3077710"/>
          </a:xfrm>
          <a:prstGeom prst="wedgeRoundRectCallout">
            <a:avLst>
              <a:gd name="adj1" fmla="val 39460"/>
              <a:gd name="adj2" fmla="val 71935"/>
              <a:gd name="adj3" fmla="val 16667"/>
            </a:avLst>
          </a:prstGeom>
          <a:noFill/>
          <a:ln>
            <a:solidFill>
              <a:srgbClr val="3018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9" name="Rektangel 8">
            <a:extLst>
              <a:ext uri="{FF2B5EF4-FFF2-40B4-BE49-F238E27FC236}">
                <a16:creationId xmlns:a16="http://schemas.microsoft.com/office/drawing/2014/main" id="{F5E065E5-8A2B-4471-A7CF-040563B19EE0}"/>
              </a:ext>
            </a:extLst>
          </p:cNvPr>
          <p:cNvSpPr/>
          <p:nvPr/>
        </p:nvSpPr>
        <p:spPr>
          <a:xfrm>
            <a:off x="827584" y="1517805"/>
            <a:ext cx="2952328" cy="1138773"/>
          </a:xfrm>
          <a:prstGeom prst="rect">
            <a:avLst/>
          </a:prstGeom>
        </p:spPr>
        <p:txBody>
          <a:bodyPr wrap="square">
            <a:spAutoFit/>
          </a:bodyPr>
          <a:lstStyle/>
          <a:p>
            <a:r>
              <a:rPr lang="da-DK" i="1" dirty="0"/>
              <a:t>”De voksne ikke kigger ned i deres telefon”. </a:t>
            </a:r>
          </a:p>
          <a:p>
            <a:endParaRPr lang="da-DK" sz="1600" i="1" dirty="0"/>
          </a:p>
          <a:p>
            <a:r>
              <a:rPr lang="da-DK" sz="1600" dirty="0"/>
              <a:t>Dreng 5</a:t>
            </a:r>
          </a:p>
        </p:txBody>
      </p:sp>
      <p:sp>
        <p:nvSpPr>
          <p:cNvPr id="11" name="Pladsholder til tekst 2">
            <a:extLst>
              <a:ext uri="{FF2B5EF4-FFF2-40B4-BE49-F238E27FC236}">
                <a16:creationId xmlns:a16="http://schemas.microsoft.com/office/drawing/2014/main" id="{35EFC372-FA8C-4621-8BE3-074881AADE1F}"/>
              </a:ext>
            </a:extLst>
          </p:cNvPr>
          <p:cNvSpPr txBox="1">
            <a:spLocks/>
          </p:cNvSpPr>
          <p:nvPr/>
        </p:nvSpPr>
        <p:spPr>
          <a:xfrm>
            <a:off x="611560" y="44744"/>
            <a:ext cx="6660000" cy="1080000"/>
          </a:xfrm>
          <a:prstGeom prst="rect">
            <a:avLst/>
          </a:prstGeom>
        </p:spPr>
        <p:txBody>
          <a:bodyPr vert="horz" lIns="91440" tIns="45720" rIns="91440" bIns="45720" rtlCol="0" anchor="ctr" anchorCtr="0">
            <a:noAutofit/>
          </a:bodyPr>
          <a:lstStyle>
            <a:lvl1pPr marL="342900" indent="-342900" algn="l" defTabSz="914400" rtl="0" eaLnBrk="1" latinLnBrk="0" hangingPunct="1">
              <a:spcBef>
                <a:spcPct val="20000"/>
              </a:spcBef>
              <a:buFont typeface="Arial" pitchFamily="34" charset="0"/>
              <a:buNone/>
              <a:defRPr sz="2000" b="1" kern="1200" cap="all" baseline="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b="1" kern="1200" cap="all" baseline="0">
                <a:solidFill>
                  <a:srgbClr val="002957"/>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b="1" kern="1200" cap="all" baseline="0">
                <a:solidFill>
                  <a:srgbClr val="002957"/>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b="1" kern="1200" cap="all" baseline="0">
                <a:solidFill>
                  <a:srgbClr val="002957"/>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b="1" kern="1200" cap="all" baseline="0">
                <a:solidFill>
                  <a:srgbClr val="002957"/>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da-DK" sz="1800" dirty="0"/>
              <a:t>Børnene siger….</a:t>
            </a:r>
          </a:p>
        </p:txBody>
      </p:sp>
      <p:sp>
        <p:nvSpPr>
          <p:cNvPr id="12" name="Taleboble: rektangel med afrundede hjørner 11">
            <a:extLst>
              <a:ext uri="{FF2B5EF4-FFF2-40B4-BE49-F238E27FC236}">
                <a16:creationId xmlns:a16="http://schemas.microsoft.com/office/drawing/2014/main" id="{9B6431D7-1AFF-4657-BF64-823E34DD99BB}"/>
              </a:ext>
            </a:extLst>
          </p:cNvPr>
          <p:cNvSpPr/>
          <p:nvPr/>
        </p:nvSpPr>
        <p:spPr>
          <a:xfrm>
            <a:off x="539552" y="3284985"/>
            <a:ext cx="3960440" cy="1969770"/>
          </a:xfrm>
          <a:prstGeom prst="wedgeRoundRectCallout">
            <a:avLst>
              <a:gd name="adj1" fmla="val -28844"/>
              <a:gd name="adj2" fmla="val 63410"/>
              <a:gd name="adj3" fmla="val 16667"/>
            </a:avLst>
          </a:prstGeom>
          <a:noFill/>
          <a:ln>
            <a:solidFill>
              <a:srgbClr val="3018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Rektangel 1">
            <a:extLst>
              <a:ext uri="{FF2B5EF4-FFF2-40B4-BE49-F238E27FC236}">
                <a16:creationId xmlns:a16="http://schemas.microsoft.com/office/drawing/2014/main" id="{F16AAF3E-13A7-4468-97B1-8A3BB50A5398}"/>
              </a:ext>
            </a:extLst>
          </p:cNvPr>
          <p:cNvSpPr/>
          <p:nvPr/>
        </p:nvSpPr>
        <p:spPr>
          <a:xfrm>
            <a:off x="5494798" y="1565006"/>
            <a:ext cx="3096032" cy="2523768"/>
          </a:xfrm>
          <a:prstGeom prst="rect">
            <a:avLst/>
          </a:prstGeom>
        </p:spPr>
        <p:txBody>
          <a:bodyPr wrap="square">
            <a:spAutoFit/>
          </a:bodyPr>
          <a:lstStyle/>
          <a:p>
            <a:r>
              <a:rPr lang="da-DK" dirty="0"/>
              <a:t>”</a:t>
            </a:r>
            <a:r>
              <a:rPr lang="da-DK" i="1" dirty="0"/>
              <a:t>Jeg tror, at hvis det er sådan større ting, så er det nok mere lærerens ansvar, men hvis det er sådan nogle små drillerier, nogen der driller sådan lidt, så er det nok mere ens eget ansvar”. </a:t>
            </a:r>
          </a:p>
          <a:p>
            <a:endParaRPr lang="da-DK" sz="1600" i="1" dirty="0"/>
          </a:p>
          <a:p>
            <a:r>
              <a:rPr lang="da-DK" sz="1600" dirty="0"/>
              <a:t>Dreng 3</a:t>
            </a:r>
          </a:p>
        </p:txBody>
      </p:sp>
      <p:sp>
        <p:nvSpPr>
          <p:cNvPr id="3" name="Rektangel 2">
            <a:extLst>
              <a:ext uri="{FF2B5EF4-FFF2-40B4-BE49-F238E27FC236}">
                <a16:creationId xmlns:a16="http://schemas.microsoft.com/office/drawing/2014/main" id="{70B18082-1809-45E5-A011-9BDE4941A66A}"/>
              </a:ext>
            </a:extLst>
          </p:cNvPr>
          <p:cNvSpPr/>
          <p:nvPr/>
        </p:nvSpPr>
        <p:spPr>
          <a:xfrm>
            <a:off x="608869" y="3284984"/>
            <a:ext cx="3783111" cy="1969770"/>
          </a:xfrm>
          <a:prstGeom prst="rect">
            <a:avLst/>
          </a:prstGeom>
        </p:spPr>
        <p:txBody>
          <a:bodyPr wrap="square">
            <a:spAutoFit/>
          </a:bodyPr>
          <a:lstStyle/>
          <a:p>
            <a:r>
              <a:rPr lang="da-DK" dirty="0"/>
              <a:t>”</a:t>
            </a:r>
            <a:r>
              <a:rPr lang="da-DK" i="1" dirty="0"/>
              <a:t>Altså, det er nok bedst at snakke om tingene, fordi man nemt kan misforstå tingene over besked. Jeg tror, at der er færre misforståelser ved mundtlig kommunikation”.</a:t>
            </a:r>
            <a:r>
              <a:rPr lang="da-DK" dirty="0"/>
              <a:t> </a:t>
            </a:r>
          </a:p>
          <a:p>
            <a:endParaRPr lang="da-DK" sz="1600" dirty="0"/>
          </a:p>
          <a:p>
            <a:r>
              <a:rPr lang="da-DK" sz="1600" dirty="0"/>
              <a:t>Pige 3</a:t>
            </a:r>
          </a:p>
        </p:txBody>
      </p:sp>
    </p:spTree>
    <p:extLst>
      <p:ext uri="{BB962C8B-B14F-4D97-AF65-F5344CB8AC3E}">
        <p14:creationId xmlns:p14="http://schemas.microsoft.com/office/powerpoint/2010/main" val="605515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Billede 5">
            <a:extLst>
              <a:ext uri="{FF2B5EF4-FFF2-40B4-BE49-F238E27FC236}">
                <a16:creationId xmlns:a16="http://schemas.microsoft.com/office/drawing/2014/main" id="{93A18196-5114-4033-B7E9-669D8A634D44}"/>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20741"/>
          <a:stretch/>
        </p:blipFill>
        <p:spPr>
          <a:xfrm>
            <a:off x="0" y="1340768"/>
            <a:ext cx="9144000" cy="5123633"/>
          </a:xfrm>
          <a:prstGeom prst="rect">
            <a:avLst/>
          </a:prstGeom>
        </p:spPr>
      </p:pic>
      <p:sp>
        <p:nvSpPr>
          <p:cNvPr id="9" name="Tekstfelt 8">
            <a:extLst>
              <a:ext uri="{FF2B5EF4-FFF2-40B4-BE49-F238E27FC236}">
                <a16:creationId xmlns:a16="http://schemas.microsoft.com/office/drawing/2014/main" id="{C817C8D5-C02D-4F92-8309-29EFAA72D668}"/>
              </a:ext>
            </a:extLst>
          </p:cNvPr>
          <p:cNvSpPr txBox="1"/>
          <p:nvPr/>
        </p:nvSpPr>
        <p:spPr>
          <a:xfrm>
            <a:off x="539552" y="548680"/>
            <a:ext cx="6624736" cy="646331"/>
          </a:xfrm>
          <a:prstGeom prst="rect">
            <a:avLst/>
          </a:prstGeom>
          <a:noFill/>
        </p:spPr>
        <p:txBody>
          <a:bodyPr wrap="square" rtlCol="0">
            <a:spAutoFit/>
          </a:bodyPr>
          <a:lstStyle/>
          <a:p>
            <a:r>
              <a:rPr lang="da-DK" b="1" dirty="0"/>
              <a:t>OPSAMLING:</a:t>
            </a:r>
          </a:p>
          <a:p>
            <a:r>
              <a:rPr lang="da-DK" b="1" dirty="0"/>
              <a:t>DEN GODE KOMMUNIKATIONSKULTUR BYGGER PÅ….</a:t>
            </a:r>
          </a:p>
        </p:txBody>
      </p:sp>
    </p:spTree>
    <p:extLst>
      <p:ext uri="{BB962C8B-B14F-4D97-AF65-F5344CB8AC3E}">
        <p14:creationId xmlns:p14="http://schemas.microsoft.com/office/powerpoint/2010/main" val="13692446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Billede 11">
            <a:extLst>
              <a:ext uri="{FF2B5EF4-FFF2-40B4-BE49-F238E27FC236}">
                <a16:creationId xmlns:a16="http://schemas.microsoft.com/office/drawing/2014/main" id="{3CEBC6CF-14BB-4A60-A3ED-A9EA42B228F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427380"/>
            <a:ext cx="9144000" cy="6464401"/>
          </a:xfrm>
          <a:prstGeom prst="rect">
            <a:avLst/>
          </a:prstGeom>
        </p:spPr>
      </p:pic>
      <p:sp>
        <p:nvSpPr>
          <p:cNvPr id="2" name="Tekstfelt 1">
            <a:extLst>
              <a:ext uri="{FF2B5EF4-FFF2-40B4-BE49-F238E27FC236}">
                <a16:creationId xmlns:a16="http://schemas.microsoft.com/office/drawing/2014/main" id="{945E25E9-A084-492B-B06E-CD424D279E9B}"/>
              </a:ext>
            </a:extLst>
          </p:cNvPr>
          <p:cNvSpPr txBox="1"/>
          <p:nvPr/>
        </p:nvSpPr>
        <p:spPr>
          <a:xfrm>
            <a:off x="683568" y="611061"/>
            <a:ext cx="6624736" cy="646331"/>
          </a:xfrm>
          <a:prstGeom prst="rect">
            <a:avLst/>
          </a:prstGeom>
          <a:noFill/>
        </p:spPr>
        <p:txBody>
          <a:bodyPr wrap="square" rtlCol="0">
            <a:spAutoFit/>
          </a:bodyPr>
          <a:lstStyle/>
          <a:p>
            <a:r>
              <a:rPr lang="da-DK" b="1" dirty="0"/>
              <a:t>BØRN OG UNGES SEKS BYGGESTEN TIL GOD KOMMUNIKATION</a:t>
            </a:r>
          </a:p>
        </p:txBody>
      </p:sp>
    </p:spTree>
    <p:extLst>
      <p:ext uri="{BB962C8B-B14F-4D97-AF65-F5344CB8AC3E}">
        <p14:creationId xmlns:p14="http://schemas.microsoft.com/office/powerpoint/2010/main" val="6116992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ladsholder til tekst 6">
            <a:extLst>
              <a:ext uri="{FF2B5EF4-FFF2-40B4-BE49-F238E27FC236}">
                <a16:creationId xmlns:a16="http://schemas.microsoft.com/office/drawing/2014/main" id="{FFF8F88C-F0F1-444C-9EFB-7935CCDBA0CD}"/>
              </a:ext>
            </a:extLst>
          </p:cNvPr>
          <p:cNvSpPr>
            <a:spLocks noGrp="1"/>
          </p:cNvSpPr>
          <p:nvPr>
            <p:ph type="body" sz="quarter" idx="13"/>
          </p:nvPr>
        </p:nvSpPr>
        <p:spPr>
          <a:xfrm>
            <a:off x="719588" y="1124744"/>
            <a:ext cx="3600000" cy="3672408"/>
          </a:xfrm>
        </p:spPr>
        <p:txBody>
          <a:bodyPr/>
          <a:lstStyle/>
          <a:p>
            <a:pPr marL="0" indent="0"/>
            <a:endParaRPr lang="da-DK" dirty="0"/>
          </a:p>
          <a:p>
            <a:pPr marL="0" indent="0"/>
            <a:r>
              <a:rPr lang="da-DK" dirty="0"/>
              <a:t>1. Det er ikke ligegyldig, hvad </a:t>
            </a:r>
            <a:r>
              <a:rPr lang="da-DK" b="1" dirty="0"/>
              <a:t>DU</a:t>
            </a:r>
            <a:r>
              <a:rPr lang="da-DK" dirty="0"/>
              <a:t> gør!</a:t>
            </a:r>
          </a:p>
          <a:p>
            <a:pPr marL="0" indent="0"/>
            <a:endParaRPr lang="da-DK" dirty="0"/>
          </a:p>
          <a:p>
            <a:pPr marL="0" indent="0"/>
            <a:r>
              <a:rPr lang="da-DK" dirty="0"/>
              <a:t>2. Der er mere, der samler end deler os</a:t>
            </a:r>
          </a:p>
          <a:p>
            <a:pPr marL="0" indent="0"/>
            <a:endParaRPr lang="da-DK" dirty="0"/>
          </a:p>
          <a:p>
            <a:pPr marL="0" indent="0"/>
            <a:r>
              <a:rPr lang="da-DK" dirty="0"/>
              <a:t>3. Der er nogen, der lytter til det du siger (ekstra bonus) </a:t>
            </a:r>
          </a:p>
        </p:txBody>
      </p:sp>
      <p:sp>
        <p:nvSpPr>
          <p:cNvPr id="8" name="Pladsholder til tekst 7">
            <a:extLst>
              <a:ext uri="{FF2B5EF4-FFF2-40B4-BE49-F238E27FC236}">
                <a16:creationId xmlns:a16="http://schemas.microsoft.com/office/drawing/2014/main" id="{88223E95-EF79-46CA-A3F1-F968E5DFD464}"/>
              </a:ext>
            </a:extLst>
          </p:cNvPr>
          <p:cNvSpPr>
            <a:spLocks noGrp="1"/>
          </p:cNvSpPr>
          <p:nvPr>
            <p:ph type="body" sz="quarter" idx="15"/>
          </p:nvPr>
        </p:nvSpPr>
        <p:spPr>
          <a:xfrm>
            <a:off x="611560" y="332776"/>
            <a:ext cx="7416824" cy="1080000"/>
          </a:xfrm>
        </p:spPr>
        <p:txBody>
          <a:bodyPr/>
          <a:lstStyle/>
          <a:p>
            <a:r>
              <a:rPr lang="da-DK" dirty="0"/>
              <a:t>Opsamling: KOMMUNIKATION ER Et fælles ansvar</a:t>
            </a:r>
          </a:p>
        </p:txBody>
      </p:sp>
      <p:graphicFrame>
        <p:nvGraphicFramePr>
          <p:cNvPr id="13" name="Pladsholder til billede 12">
            <a:extLst>
              <a:ext uri="{FF2B5EF4-FFF2-40B4-BE49-F238E27FC236}">
                <a16:creationId xmlns:a16="http://schemas.microsoft.com/office/drawing/2014/main" id="{B2C14D44-156A-45E4-8C7D-92342086E03C}"/>
              </a:ext>
            </a:extLst>
          </p:cNvPr>
          <p:cNvGraphicFramePr>
            <a:graphicFrameLocks noGrp="1"/>
          </p:cNvGraphicFramePr>
          <p:nvPr>
            <p:ph type="pic" sz="quarter" idx="16"/>
            <p:extLst>
              <p:ext uri="{D42A27DB-BD31-4B8C-83A1-F6EECF244321}">
                <p14:modId xmlns:p14="http://schemas.microsoft.com/office/powerpoint/2010/main" val="2811064297"/>
              </p:ext>
            </p:extLst>
          </p:nvPr>
        </p:nvGraphicFramePr>
        <p:xfrm>
          <a:off x="4769064" y="960926"/>
          <a:ext cx="3763376" cy="42682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132663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006446F3-5CD0-415E-832C-5A85ACE6B5C1}"/>
              </a:ext>
            </a:extLst>
          </p:cNvPr>
          <p:cNvSpPr/>
          <p:nvPr/>
        </p:nvSpPr>
        <p:spPr>
          <a:xfrm>
            <a:off x="7308304" y="0"/>
            <a:ext cx="1835696" cy="980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Pladsholder til tekst 1"/>
          <p:cNvSpPr>
            <a:spLocks noGrp="1"/>
          </p:cNvSpPr>
          <p:nvPr>
            <p:ph type="body" sz="quarter" idx="13"/>
          </p:nvPr>
        </p:nvSpPr>
        <p:spPr>
          <a:xfrm>
            <a:off x="1" y="2209"/>
            <a:ext cx="9143999" cy="5517232"/>
          </a:xfrm>
          <a:noFill/>
        </p:spPr>
        <p:txBody>
          <a:bodyPr/>
          <a:lstStyle/>
          <a:p>
            <a:pPr>
              <a:spcBef>
                <a:spcPts val="0"/>
              </a:spcBef>
            </a:pPr>
            <a:r>
              <a:rPr lang="da-DK" sz="8300" dirty="0">
                <a:solidFill>
                  <a:srgbClr val="E66742"/>
                </a:solidFill>
              </a:rPr>
              <a:t>KOMMUNIKATION</a:t>
            </a:r>
            <a:r>
              <a:rPr lang="da-DK" sz="5400" dirty="0">
                <a:solidFill>
                  <a:srgbClr val="F7D89F"/>
                </a:solidFill>
              </a:rPr>
              <a:t> </a:t>
            </a:r>
          </a:p>
          <a:p>
            <a:pPr>
              <a:lnSpc>
                <a:spcPts val="6500"/>
              </a:lnSpc>
              <a:spcBef>
                <a:spcPts val="0"/>
              </a:spcBef>
            </a:pPr>
            <a:r>
              <a:rPr lang="da-DK" sz="5950" dirty="0">
                <a:solidFill>
                  <a:srgbClr val="D45D50"/>
                </a:solidFill>
              </a:rPr>
              <a:t>ER EN FÆLLES OPGAVE</a:t>
            </a:r>
          </a:p>
          <a:p>
            <a:pPr algn="ctr"/>
            <a:r>
              <a:rPr lang="da-DK" sz="3050" dirty="0">
                <a:solidFill>
                  <a:srgbClr val="A3516F"/>
                </a:solidFill>
              </a:rPr>
              <a:t>MEDARBEJDERNE ER SKOLEN/DAGTILBUDDET</a:t>
            </a:r>
          </a:p>
          <a:p>
            <a:pPr algn="ctr"/>
            <a:r>
              <a:rPr lang="da-DK" sz="3300" dirty="0">
                <a:solidFill>
                  <a:srgbClr val="6F4C85"/>
                </a:solidFill>
              </a:rPr>
              <a:t>FORÆLDRENE ER SKOLEN/DAGTILBUDDET</a:t>
            </a:r>
          </a:p>
          <a:p>
            <a:pPr algn="ctr"/>
            <a:r>
              <a:rPr lang="da-DK" sz="3300" dirty="0">
                <a:solidFill>
                  <a:srgbClr val="4C4690"/>
                </a:solidFill>
              </a:rPr>
              <a:t>BESTYRELSEN ER SKOLEN/DAGTILBUDDET</a:t>
            </a:r>
          </a:p>
          <a:p>
            <a:pPr algn="ctr"/>
            <a:r>
              <a:rPr lang="da-DK" sz="3650" dirty="0">
                <a:solidFill>
                  <a:srgbClr val="344194"/>
                </a:solidFill>
              </a:rPr>
              <a:t>LEDELSEN ER SKOLEN/DAGTILBUDDET</a:t>
            </a:r>
          </a:p>
          <a:p>
            <a:pPr algn="ctr"/>
            <a:r>
              <a:rPr lang="da-DK" sz="3700" dirty="0">
                <a:solidFill>
                  <a:srgbClr val="2D4295"/>
                </a:solidFill>
              </a:rPr>
              <a:t>BØRNENE ER SKOLEN/DAGTILBUDDET</a:t>
            </a:r>
          </a:p>
        </p:txBody>
      </p:sp>
    </p:spTree>
    <p:extLst>
      <p:ext uri="{BB962C8B-B14F-4D97-AF65-F5344CB8AC3E}">
        <p14:creationId xmlns:p14="http://schemas.microsoft.com/office/powerpoint/2010/main" val="27481026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Lige forbindelse 6">
            <a:extLst>
              <a:ext uri="{FF2B5EF4-FFF2-40B4-BE49-F238E27FC236}">
                <a16:creationId xmlns:a16="http://schemas.microsoft.com/office/drawing/2014/main" id="{C006F239-808C-4D55-AEE8-1C139B422834}"/>
              </a:ext>
            </a:extLst>
          </p:cNvPr>
          <p:cNvCxnSpPr/>
          <p:nvPr/>
        </p:nvCxnSpPr>
        <p:spPr>
          <a:xfrm>
            <a:off x="0" y="3140968"/>
            <a:ext cx="9108504" cy="0"/>
          </a:xfrm>
          <a:prstGeom prst="line">
            <a:avLst/>
          </a:prstGeom>
          <a:ln w="2857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 name="Lige forbindelse 2">
            <a:extLst>
              <a:ext uri="{FF2B5EF4-FFF2-40B4-BE49-F238E27FC236}">
                <a16:creationId xmlns:a16="http://schemas.microsoft.com/office/drawing/2014/main" id="{B8A63984-BA8D-431F-A7D1-ED48717D389C}"/>
              </a:ext>
            </a:extLst>
          </p:cNvPr>
          <p:cNvCxnSpPr>
            <a:cxnSpLocks/>
          </p:cNvCxnSpPr>
          <p:nvPr/>
        </p:nvCxnSpPr>
        <p:spPr>
          <a:xfrm>
            <a:off x="4355976" y="0"/>
            <a:ext cx="27765" cy="5925671"/>
          </a:xfrm>
          <a:prstGeom prst="line">
            <a:avLst/>
          </a:prstGeom>
          <a:ln w="285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8" name="Tekstfelt 7">
            <a:extLst>
              <a:ext uri="{FF2B5EF4-FFF2-40B4-BE49-F238E27FC236}">
                <a16:creationId xmlns:a16="http://schemas.microsoft.com/office/drawing/2014/main" id="{BB993AD5-A33F-45DB-BC19-550F39ED2B08}"/>
              </a:ext>
            </a:extLst>
          </p:cNvPr>
          <p:cNvSpPr txBox="1"/>
          <p:nvPr/>
        </p:nvSpPr>
        <p:spPr>
          <a:xfrm>
            <a:off x="165266" y="3789040"/>
            <a:ext cx="4032448" cy="1754326"/>
          </a:xfrm>
          <a:prstGeom prst="rect">
            <a:avLst/>
          </a:prstGeom>
          <a:noFill/>
        </p:spPr>
        <p:txBody>
          <a:bodyPr wrap="square" rtlCol="0">
            <a:spAutoFit/>
          </a:bodyPr>
          <a:lstStyle/>
          <a:p>
            <a:r>
              <a:rPr lang="da-DK" b="1" dirty="0"/>
              <a:t>At høre til</a:t>
            </a:r>
          </a:p>
          <a:p>
            <a:pPr algn="ctr"/>
            <a:endParaRPr lang="da-DK" dirty="0"/>
          </a:p>
          <a:p>
            <a:r>
              <a:rPr lang="da-DK" dirty="0"/>
              <a:t>- Hvordan samarbejder jeg med andre, og hvilken betydning har min oplevelse af at høre til for måden jeg deler viden på?</a:t>
            </a:r>
          </a:p>
        </p:txBody>
      </p:sp>
      <p:sp>
        <p:nvSpPr>
          <p:cNvPr id="9" name="Tekstfelt 8">
            <a:extLst>
              <a:ext uri="{FF2B5EF4-FFF2-40B4-BE49-F238E27FC236}">
                <a16:creationId xmlns:a16="http://schemas.microsoft.com/office/drawing/2014/main" id="{816333B5-FBFE-456D-B10E-28EC0750045F}"/>
              </a:ext>
            </a:extLst>
          </p:cNvPr>
          <p:cNvSpPr txBox="1"/>
          <p:nvPr/>
        </p:nvSpPr>
        <p:spPr>
          <a:xfrm>
            <a:off x="165266" y="693321"/>
            <a:ext cx="4032448" cy="1200329"/>
          </a:xfrm>
          <a:prstGeom prst="rect">
            <a:avLst/>
          </a:prstGeom>
          <a:noFill/>
        </p:spPr>
        <p:txBody>
          <a:bodyPr wrap="square" rtlCol="0">
            <a:spAutoFit/>
          </a:bodyPr>
          <a:lstStyle/>
          <a:p>
            <a:r>
              <a:rPr lang="da-DK" b="1" dirty="0"/>
              <a:t>At mestre opgaven</a:t>
            </a:r>
          </a:p>
          <a:p>
            <a:pPr algn="ctr"/>
            <a:endParaRPr lang="da-DK" dirty="0"/>
          </a:p>
          <a:p>
            <a:r>
              <a:rPr lang="da-DK" dirty="0"/>
              <a:t>- Hvordan mestrer jeg mine opgaver/hvordan deler jeg viden?</a:t>
            </a:r>
          </a:p>
        </p:txBody>
      </p:sp>
      <p:sp>
        <p:nvSpPr>
          <p:cNvPr id="10" name="Tekstfelt 9">
            <a:extLst>
              <a:ext uri="{FF2B5EF4-FFF2-40B4-BE49-F238E27FC236}">
                <a16:creationId xmlns:a16="http://schemas.microsoft.com/office/drawing/2014/main" id="{AA31D36E-AC51-477E-A501-1EBB636B92C9}"/>
              </a:ext>
            </a:extLst>
          </p:cNvPr>
          <p:cNvSpPr txBox="1"/>
          <p:nvPr/>
        </p:nvSpPr>
        <p:spPr>
          <a:xfrm>
            <a:off x="4638564" y="577006"/>
            <a:ext cx="4032448" cy="1200329"/>
          </a:xfrm>
          <a:prstGeom prst="rect">
            <a:avLst/>
          </a:prstGeom>
          <a:noFill/>
        </p:spPr>
        <p:txBody>
          <a:bodyPr wrap="square" rtlCol="0">
            <a:spAutoFit/>
          </a:bodyPr>
          <a:lstStyle/>
          <a:p>
            <a:r>
              <a:rPr lang="da-DK" b="1" dirty="0"/>
              <a:t>At se mening</a:t>
            </a:r>
          </a:p>
          <a:p>
            <a:pPr algn="ctr"/>
            <a:endParaRPr lang="da-DK" dirty="0"/>
          </a:p>
          <a:p>
            <a:r>
              <a:rPr lang="da-DK" dirty="0"/>
              <a:t>- Hvornår oplever jeg, at vidensdeling giver mening?</a:t>
            </a:r>
          </a:p>
        </p:txBody>
      </p:sp>
      <p:sp>
        <p:nvSpPr>
          <p:cNvPr id="11" name="Tekstfelt 10">
            <a:extLst>
              <a:ext uri="{FF2B5EF4-FFF2-40B4-BE49-F238E27FC236}">
                <a16:creationId xmlns:a16="http://schemas.microsoft.com/office/drawing/2014/main" id="{2C7606F3-B1ED-40E6-AA51-159E559DAFF8}"/>
              </a:ext>
            </a:extLst>
          </p:cNvPr>
          <p:cNvSpPr txBox="1"/>
          <p:nvPr/>
        </p:nvSpPr>
        <p:spPr>
          <a:xfrm>
            <a:off x="4638564" y="3762906"/>
            <a:ext cx="4032448" cy="1754326"/>
          </a:xfrm>
          <a:prstGeom prst="rect">
            <a:avLst/>
          </a:prstGeom>
          <a:noFill/>
        </p:spPr>
        <p:txBody>
          <a:bodyPr wrap="square" rtlCol="0">
            <a:spAutoFit/>
          </a:bodyPr>
          <a:lstStyle/>
          <a:p>
            <a:r>
              <a:rPr lang="da-DK" b="1" dirty="0"/>
              <a:t>Mulige potentialer</a:t>
            </a:r>
          </a:p>
          <a:p>
            <a:pPr algn="ctr"/>
            <a:endParaRPr lang="da-DK" dirty="0"/>
          </a:p>
          <a:p>
            <a:pPr marL="285750" indent="-285750">
              <a:buFontTx/>
              <a:buChar char="-"/>
            </a:pPr>
            <a:r>
              <a:rPr lang="da-DK" dirty="0"/>
              <a:t>Hvordan bliver jeg mødt, når jeg deler min viden? </a:t>
            </a:r>
          </a:p>
          <a:p>
            <a:pPr marL="285750" indent="-285750">
              <a:buFontTx/>
              <a:buChar char="-"/>
            </a:pPr>
            <a:r>
              <a:rPr lang="da-DK" dirty="0"/>
              <a:t>Hvordan kan Børn og Unge styrke videndelingen?</a:t>
            </a:r>
          </a:p>
        </p:txBody>
      </p:sp>
      <p:sp>
        <p:nvSpPr>
          <p:cNvPr id="12" name="Ellipse 11">
            <a:extLst>
              <a:ext uri="{FF2B5EF4-FFF2-40B4-BE49-F238E27FC236}">
                <a16:creationId xmlns:a16="http://schemas.microsoft.com/office/drawing/2014/main" id="{36023FE1-2286-46A6-B4F6-1B5ADA6E1B93}"/>
              </a:ext>
            </a:extLst>
          </p:cNvPr>
          <p:cNvSpPr/>
          <p:nvPr/>
        </p:nvSpPr>
        <p:spPr>
          <a:xfrm>
            <a:off x="3131840" y="2515587"/>
            <a:ext cx="2520280" cy="1200318"/>
          </a:xfrm>
          <a:prstGeom prst="ellipse">
            <a:avLst/>
          </a:prstGeom>
          <a:solidFill>
            <a:srgbClr val="FCFBC5"/>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dirty="0">
                <a:solidFill>
                  <a:schemeClr val="tx1"/>
                </a:solidFill>
              </a:rPr>
              <a:t>Situation</a:t>
            </a:r>
          </a:p>
        </p:txBody>
      </p:sp>
      <p:sp>
        <p:nvSpPr>
          <p:cNvPr id="13" name="Ellipse 12">
            <a:extLst>
              <a:ext uri="{FF2B5EF4-FFF2-40B4-BE49-F238E27FC236}">
                <a16:creationId xmlns:a16="http://schemas.microsoft.com/office/drawing/2014/main" id="{47A7CA53-D2A7-4BE9-AFA1-D2E7A57DA4CD}"/>
              </a:ext>
            </a:extLst>
          </p:cNvPr>
          <p:cNvSpPr/>
          <p:nvPr/>
        </p:nvSpPr>
        <p:spPr>
          <a:xfrm>
            <a:off x="3721786" y="3270194"/>
            <a:ext cx="1340387" cy="33735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400" dirty="0">
                <a:solidFill>
                  <a:schemeClr val="tx1"/>
                </a:solidFill>
              </a:rPr>
              <a:t>Problem</a:t>
            </a:r>
          </a:p>
        </p:txBody>
      </p:sp>
      <p:sp>
        <p:nvSpPr>
          <p:cNvPr id="14" name="Taleboble: oval 13">
            <a:extLst>
              <a:ext uri="{FF2B5EF4-FFF2-40B4-BE49-F238E27FC236}">
                <a16:creationId xmlns:a16="http://schemas.microsoft.com/office/drawing/2014/main" id="{F93539EB-828D-4C83-8CF8-90A0821CE496}"/>
              </a:ext>
            </a:extLst>
          </p:cNvPr>
          <p:cNvSpPr/>
          <p:nvPr/>
        </p:nvSpPr>
        <p:spPr>
          <a:xfrm>
            <a:off x="1043608" y="2199192"/>
            <a:ext cx="2160240" cy="654847"/>
          </a:xfrm>
          <a:prstGeom prst="wedgeEllipseCallout">
            <a:avLst>
              <a:gd name="adj1" fmla="val 54636"/>
              <a:gd name="adj2" fmla="val 35636"/>
            </a:avLst>
          </a:prstGeom>
          <a:solidFill>
            <a:srgbClr val="4C4690"/>
          </a:solidFill>
          <a:ln>
            <a:solidFill>
              <a:srgbClr val="3018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dirty="0"/>
              <a:t>48 interviews</a:t>
            </a:r>
          </a:p>
        </p:txBody>
      </p:sp>
      <p:sp>
        <p:nvSpPr>
          <p:cNvPr id="15" name="Tekstfelt 14">
            <a:extLst>
              <a:ext uri="{FF2B5EF4-FFF2-40B4-BE49-F238E27FC236}">
                <a16:creationId xmlns:a16="http://schemas.microsoft.com/office/drawing/2014/main" id="{60B259E6-F2A1-46D3-BF4D-5E424E20F9F9}"/>
              </a:ext>
            </a:extLst>
          </p:cNvPr>
          <p:cNvSpPr txBox="1"/>
          <p:nvPr/>
        </p:nvSpPr>
        <p:spPr>
          <a:xfrm>
            <a:off x="35496" y="53356"/>
            <a:ext cx="5616624" cy="369332"/>
          </a:xfrm>
          <a:prstGeom prst="rect">
            <a:avLst/>
          </a:prstGeom>
          <a:noFill/>
        </p:spPr>
        <p:txBody>
          <a:bodyPr wrap="square" rtlCol="0">
            <a:spAutoFit/>
          </a:bodyPr>
          <a:lstStyle/>
          <a:p>
            <a:r>
              <a:rPr lang="da-DK" b="1" dirty="0"/>
              <a:t>Kommunikation og videndeling anno 2018</a:t>
            </a:r>
          </a:p>
        </p:txBody>
      </p:sp>
    </p:spTree>
    <p:extLst>
      <p:ext uri="{BB962C8B-B14F-4D97-AF65-F5344CB8AC3E}">
        <p14:creationId xmlns:p14="http://schemas.microsoft.com/office/powerpoint/2010/main" val="25375845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tekst 3">
            <a:extLst>
              <a:ext uri="{FF2B5EF4-FFF2-40B4-BE49-F238E27FC236}">
                <a16:creationId xmlns:a16="http://schemas.microsoft.com/office/drawing/2014/main" id="{74A6DBFC-4DAF-4B84-8EFA-7520C976CD9E}"/>
              </a:ext>
            </a:extLst>
          </p:cNvPr>
          <p:cNvSpPr>
            <a:spLocks noGrp="1"/>
          </p:cNvSpPr>
          <p:nvPr>
            <p:ph type="body" sz="quarter" idx="15"/>
          </p:nvPr>
        </p:nvSpPr>
        <p:spPr>
          <a:xfrm>
            <a:off x="360272" y="116752"/>
            <a:ext cx="6660000" cy="1080000"/>
          </a:xfrm>
        </p:spPr>
        <p:txBody>
          <a:bodyPr/>
          <a:lstStyle/>
          <a:p>
            <a:r>
              <a:rPr lang="da-DK" dirty="0"/>
              <a:t>Oversigt over dataindsamling</a:t>
            </a:r>
          </a:p>
        </p:txBody>
      </p:sp>
      <p:graphicFrame>
        <p:nvGraphicFramePr>
          <p:cNvPr id="5" name="Tabel 4">
            <a:extLst>
              <a:ext uri="{FF2B5EF4-FFF2-40B4-BE49-F238E27FC236}">
                <a16:creationId xmlns:a16="http://schemas.microsoft.com/office/drawing/2014/main" id="{7A66D555-2511-4918-8E46-F75A4F71C1B8}"/>
              </a:ext>
            </a:extLst>
          </p:cNvPr>
          <p:cNvGraphicFramePr>
            <a:graphicFrameLocks noGrp="1"/>
          </p:cNvGraphicFramePr>
          <p:nvPr>
            <p:extLst>
              <p:ext uri="{D42A27DB-BD31-4B8C-83A1-F6EECF244321}">
                <p14:modId xmlns:p14="http://schemas.microsoft.com/office/powerpoint/2010/main" val="2988241406"/>
              </p:ext>
            </p:extLst>
          </p:nvPr>
        </p:nvGraphicFramePr>
        <p:xfrm>
          <a:off x="359338" y="1210386"/>
          <a:ext cx="8352927" cy="3276744"/>
        </p:xfrm>
        <a:graphic>
          <a:graphicData uri="http://schemas.openxmlformats.org/drawingml/2006/table">
            <a:tbl>
              <a:tblPr firstRow="1" bandRow="1">
                <a:tableStyleId>{5C22544A-7EE6-4342-B048-85BDC9FD1C3A}</a:tableStyleId>
              </a:tblPr>
              <a:tblGrid>
                <a:gridCol w="1512168">
                  <a:extLst>
                    <a:ext uri="{9D8B030D-6E8A-4147-A177-3AD203B41FA5}">
                      <a16:colId xmlns:a16="http://schemas.microsoft.com/office/drawing/2014/main" val="1849655813"/>
                    </a:ext>
                  </a:extLst>
                </a:gridCol>
                <a:gridCol w="1728192">
                  <a:extLst>
                    <a:ext uri="{9D8B030D-6E8A-4147-A177-3AD203B41FA5}">
                      <a16:colId xmlns:a16="http://schemas.microsoft.com/office/drawing/2014/main" val="143537025"/>
                    </a:ext>
                  </a:extLst>
                </a:gridCol>
                <a:gridCol w="1512168">
                  <a:extLst>
                    <a:ext uri="{9D8B030D-6E8A-4147-A177-3AD203B41FA5}">
                      <a16:colId xmlns:a16="http://schemas.microsoft.com/office/drawing/2014/main" val="2650278351"/>
                    </a:ext>
                  </a:extLst>
                </a:gridCol>
                <a:gridCol w="1296144">
                  <a:extLst>
                    <a:ext uri="{9D8B030D-6E8A-4147-A177-3AD203B41FA5}">
                      <a16:colId xmlns:a16="http://schemas.microsoft.com/office/drawing/2014/main" val="922233266"/>
                    </a:ext>
                  </a:extLst>
                </a:gridCol>
                <a:gridCol w="1296144">
                  <a:extLst>
                    <a:ext uri="{9D8B030D-6E8A-4147-A177-3AD203B41FA5}">
                      <a16:colId xmlns:a16="http://schemas.microsoft.com/office/drawing/2014/main" val="2513193817"/>
                    </a:ext>
                  </a:extLst>
                </a:gridCol>
                <a:gridCol w="1008111">
                  <a:extLst>
                    <a:ext uri="{9D8B030D-6E8A-4147-A177-3AD203B41FA5}">
                      <a16:colId xmlns:a16="http://schemas.microsoft.com/office/drawing/2014/main" val="3563656456"/>
                    </a:ext>
                  </a:extLst>
                </a:gridCol>
              </a:tblGrid>
              <a:tr h="807864">
                <a:tc>
                  <a:txBody>
                    <a:bodyPr/>
                    <a:lstStyle/>
                    <a:p>
                      <a:r>
                        <a:rPr lang="da-DK" sz="1200" dirty="0"/>
                        <a:t>Ledere</a:t>
                      </a:r>
                    </a:p>
                  </a:txBody>
                  <a:tcPr>
                    <a:solidFill>
                      <a:srgbClr val="4C4690"/>
                    </a:solidFill>
                  </a:tcPr>
                </a:tc>
                <a:tc>
                  <a:txBody>
                    <a:bodyPr/>
                    <a:lstStyle/>
                    <a:p>
                      <a:r>
                        <a:rPr lang="da-DK" sz="1200" dirty="0"/>
                        <a:t>Lærere</a:t>
                      </a:r>
                    </a:p>
                    <a:p>
                      <a:endParaRPr lang="da-DK" sz="1200" b="0" dirty="0"/>
                    </a:p>
                  </a:txBody>
                  <a:tcPr>
                    <a:solidFill>
                      <a:srgbClr val="4C4690"/>
                    </a:solidFill>
                  </a:tcPr>
                </a:tc>
                <a:tc>
                  <a:txBody>
                    <a:bodyPr/>
                    <a:lstStyle/>
                    <a:p>
                      <a:r>
                        <a:rPr lang="da-DK" sz="1200" dirty="0"/>
                        <a:t>Pædagoger</a:t>
                      </a:r>
                    </a:p>
                  </a:txBody>
                  <a:tcPr>
                    <a:solidFill>
                      <a:srgbClr val="4C4690"/>
                    </a:solidFill>
                  </a:tcPr>
                </a:tc>
                <a:tc>
                  <a:txBody>
                    <a:bodyPr/>
                    <a:lstStyle/>
                    <a:p>
                      <a:r>
                        <a:rPr lang="da-DK" sz="1200" dirty="0"/>
                        <a:t>Forældre</a:t>
                      </a:r>
                    </a:p>
                    <a:p>
                      <a:r>
                        <a:rPr lang="da-DK" sz="1200" dirty="0"/>
                        <a:t> skole</a:t>
                      </a:r>
                    </a:p>
                  </a:txBody>
                  <a:tcPr>
                    <a:solidFill>
                      <a:srgbClr val="4C4690"/>
                    </a:solidFill>
                  </a:tcPr>
                </a:tc>
                <a:tc>
                  <a:txBody>
                    <a:bodyPr/>
                    <a:lstStyle/>
                    <a:p>
                      <a:r>
                        <a:rPr lang="da-DK" sz="1200" dirty="0"/>
                        <a:t>Forældre</a:t>
                      </a:r>
                    </a:p>
                    <a:p>
                      <a:r>
                        <a:rPr lang="da-DK" sz="1200" dirty="0"/>
                        <a:t>dagtilbud</a:t>
                      </a:r>
                    </a:p>
                  </a:txBody>
                  <a:tcPr>
                    <a:solidFill>
                      <a:srgbClr val="4C4690"/>
                    </a:solidFill>
                  </a:tcPr>
                </a:tc>
                <a:tc>
                  <a:txBody>
                    <a:bodyPr/>
                    <a:lstStyle/>
                    <a:p>
                      <a:r>
                        <a:rPr lang="da-DK" sz="1200" dirty="0"/>
                        <a:t>Børn</a:t>
                      </a:r>
                    </a:p>
                  </a:txBody>
                  <a:tcPr>
                    <a:solidFill>
                      <a:srgbClr val="4C4690"/>
                    </a:solidFill>
                  </a:tcPr>
                </a:tc>
                <a:extLst>
                  <a:ext uri="{0D108BD9-81ED-4DB2-BD59-A6C34878D82A}">
                    <a16:rowId xmlns:a16="http://schemas.microsoft.com/office/drawing/2014/main" val="3667365241"/>
                  </a:ext>
                </a:extLst>
              </a:tr>
              <a:tr h="2154607">
                <a:tc>
                  <a:txBody>
                    <a:bodyPr/>
                    <a:lstStyle/>
                    <a:p>
                      <a:pPr marL="0" indent="0">
                        <a:buFontTx/>
                        <a:buNone/>
                      </a:pPr>
                      <a:r>
                        <a:rPr lang="da-DK" sz="1200" dirty="0"/>
                        <a:t>1 DT- leder</a:t>
                      </a:r>
                    </a:p>
                    <a:p>
                      <a:pPr marL="0" indent="0">
                        <a:buFontTx/>
                        <a:buNone/>
                      </a:pPr>
                      <a:r>
                        <a:rPr lang="da-DK" sz="1200" dirty="0"/>
                        <a:t>1 skoleleder</a:t>
                      </a:r>
                    </a:p>
                    <a:p>
                      <a:pPr marL="0" indent="0">
                        <a:buFontTx/>
                        <a:buNone/>
                      </a:pPr>
                      <a:r>
                        <a:rPr lang="da-DK" sz="1200" dirty="0"/>
                        <a:t>1 FU- leder</a:t>
                      </a:r>
                    </a:p>
                    <a:p>
                      <a:pPr marL="0" indent="0">
                        <a:buFontTx/>
                        <a:buNone/>
                      </a:pPr>
                      <a:r>
                        <a:rPr lang="da-DK" sz="1200" dirty="0"/>
                        <a:t>2 pæd. Ledere</a:t>
                      </a:r>
                    </a:p>
                    <a:p>
                      <a:pPr marL="0" indent="0">
                        <a:buFontTx/>
                        <a:buNone/>
                      </a:pPr>
                      <a:r>
                        <a:rPr lang="da-DK" sz="1200" dirty="0"/>
                        <a:t>1 fritidsleder</a:t>
                      </a:r>
                    </a:p>
                    <a:p>
                      <a:pPr marL="0" indent="0">
                        <a:buFontTx/>
                        <a:buNone/>
                      </a:pPr>
                      <a:r>
                        <a:rPr lang="da-DK" sz="1200" dirty="0"/>
                        <a:t>1 adm. Leder</a:t>
                      </a:r>
                    </a:p>
                    <a:p>
                      <a:pPr marL="0" indent="0">
                        <a:buFontTx/>
                        <a:buNone/>
                      </a:pPr>
                      <a:r>
                        <a:rPr lang="da-DK" sz="1200" dirty="0"/>
                        <a:t>1 teknisk service leder</a:t>
                      </a:r>
                    </a:p>
                    <a:p>
                      <a:pPr marL="0" indent="0">
                        <a:buFontTx/>
                        <a:buNone/>
                      </a:pPr>
                      <a:endParaRPr lang="da-DK" sz="1200" b="1" dirty="0"/>
                    </a:p>
                    <a:p>
                      <a:pPr marL="0" indent="0">
                        <a:buFontTx/>
                        <a:buNone/>
                      </a:pPr>
                      <a:endParaRPr lang="da-DK" sz="1200" b="1" dirty="0"/>
                    </a:p>
                    <a:p>
                      <a:pPr marL="0" indent="0">
                        <a:buFontTx/>
                        <a:buNone/>
                      </a:pPr>
                      <a:r>
                        <a:rPr lang="da-DK" sz="1200" b="1" dirty="0"/>
                        <a:t>8 deltagere</a:t>
                      </a:r>
                    </a:p>
                    <a:p>
                      <a:pPr marL="0" indent="0">
                        <a:buFontTx/>
                        <a:buNone/>
                      </a:pPr>
                      <a:endParaRPr lang="da-DK" sz="1200" b="1" dirty="0"/>
                    </a:p>
                  </a:txBody>
                  <a:tcPr>
                    <a:solidFill>
                      <a:srgbClr val="FCFBC5"/>
                    </a:solidFill>
                  </a:tcPr>
                </a:tc>
                <a:tc>
                  <a:txBody>
                    <a:bodyPr/>
                    <a:lstStyle/>
                    <a:p>
                      <a:r>
                        <a:rPr lang="da-DK" sz="1200" dirty="0"/>
                        <a:t>2 x indskoling</a:t>
                      </a:r>
                    </a:p>
                    <a:p>
                      <a:r>
                        <a:rPr lang="da-DK" sz="1200" dirty="0"/>
                        <a:t>2 x mellemtrin </a:t>
                      </a:r>
                    </a:p>
                    <a:p>
                      <a:endParaRPr lang="da-DK" sz="1200" dirty="0"/>
                    </a:p>
                    <a:p>
                      <a:endParaRPr lang="da-DK" sz="1200" dirty="0"/>
                    </a:p>
                    <a:p>
                      <a:endParaRPr lang="da-DK" sz="1200" dirty="0"/>
                    </a:p>
                    <a:p>
                      <a:endParaRPr lang="da-DK" sz="1200" dirty="0"/>
                    </a:p>
                    <a:p>
                      <a:endParaRPr lang="da-DK" sz="1200" dirty="0"/>
                    </a:p>
                    <a:p>
                      <a:r>
                        <a:rPr lang="da-DK" sz="1200" dirty="0"/>
                        <a:t>1 x udskoling </a:t>
                      </a:r>
                    </a:p>
                    <a:p>
                      <a:endParaRPr lang="da-DK" sz="1200" dirty="0"/>
                    </a:p>
                    <a:p>
                      <a:endParaRPr lang="da-DK" sz="1200" dirty="0"/>
                    </a:p>
                    <a:p>
                      <a:r>
                        <a:rPr lang="da-DK" sz="1200" b="1" dirty="0"/>
                        <a:t>6 deltagere</a:t>
                      </a:r>
                    </a:p>
                    <a:p>
                      <a:endParaRPr lang="da-DK" sz="1200" dirty="0"/>
                    </a:p>
                  </a:txBody>
                  <a:tcPr>
                    <a:solidFill>
                      <a:srgbClr val="FCFBC5"/>
                    </a:solidFill>
                  </a:tcPr>
                </a:tc>
                <a:tc>
                  <a:txBody>
                    <a:bodyPr/>
                    <a:lstStyle/>
                    <a:p>
                      <a:r>
                        <a:rPr lang="da-DK" sz="1200" dirty="0"/>
                        <a:t>Pædagoger fra</a:t>
                      </a:r>
                    </a:p>
                    <a:p>
                      <a:r>
                        <a:rPr lang="da-DK" sz="1200" dirty="0"/>
                        <a:t>5 x Dagtilbud</a:t>
                      </a:r>
                    </a:p>
                    <a:p>
                      <a:r>
                        <a:rPr lang="da-DK" sz="1200" dirty="0"/>
                        <a:t>1 x Klub</a:t>
                      </a:r>
                    </a:p>
                    <a:p>
                      <a:endParaRPr lang="da-DK" sz="1200" dirty="0">
                        <a:highlight>
                          <a:srgbClr val="FFFF00"/>
                        </a:highlight>
                      </a:endParaRPr>
                    </a:p>
                    <a:p>
                      <a:endParaRPr lang="da-DK" sz="1200" dirty="0">
                        <a:highlight>
                          <a:srgbClr val="FFFF00"/>
                        </a:highlight>
                      </a:endParaRPr>
                    </a:p>
                    <a:p>
                      <a:endParaRPr lang="da-DK" sz="1200" dirty="0">
                        <a:highlight>
                          <a:srgbClr val="FFFF00"/>
                        </a:highlight>
                      </a:endParaRPr>
                    </a:p>
                    <a:p>
                      <a:endParaRPr lang="da-DK" sz="1200" dirty="0">
                        <a:highlight>
                          <a:srgbClr val="FFFF00"/>
                        </a:highlight>
                      </a:endParaRPr>
                    </a:p>
                    <a:p>
                      <a:r>
                        <a:rPr lang="da-DK" sz="1200" dirty="0"/>
                        <a:t>2 x SFO </a:t>
                      </a:r>
                    </a:p>
                    <a:p>
                      <a:endParaRPr lang="da-DK" sz="1200" dirty="0"/>
                    </a:p>
                    <a:p>
                      <a:endParaRPr lang="da-DK" sz="1200" dirty="0"/>
                    </a:p>
                    <a:p>
                      <a:r>
                        <a:rPr lang="da-DK" sz="1200" b="1" dirty="0"/>
                        <a:t>8 deltagere</a:t>
                      </a:r>
                    </a:p>
                    <a:p>
                      <a:endParaRPr lang="da-DK" sz="1200" dirty="0"/>
                    </a:p>
                    <a:p>
                      <a:endParaRPr lang="da-DK" sz="1200" dirty="0"/>
                    </a:p>
                  </a:txBody>
                  <a:tcPr>
                    <a:solidFill>
                      <a:srgbClr val="FCFBC5"/>
                    </a:solidFill>
                  </a:tcPr>
                </a:tc>
                <a:tc>
                  <a:txBody>
                    <a:bodyPr/>
                    <a:lstStyle/>
                    <a:p>
                      <a:r>
                        <a:rPr lang="da-DK" sz="1200" dirty="0"/>
                        <a:t>Køn</a:t>
                      </a:r>
                    </a:p>
                    <a:p>
                      <a:r>
                        <a:rPr lang="da-DK" sz="1200" dirty="0"/>
                        <a:t>Alder</a:t>
                      </a:r>
                    </a:p>
                    <a:p>
                      <a:r>
                        <a:rPr lang="da-DK" sz="1200" dirty="0"/>
                        <a:t>Baggrund</a:t>
                      </a:r>
                    </a:p>
                    <a:p>
                      <a:r>
                        <a:rPr lang="da-DK" sz="1200" dirty="0"/>
                        <a:t>+/- aktiv i bestyrelse</a:t>
                      </a:r>
                    </a:p>
                    <a:p>
                      <a:r>
                        <a:rPr lang="da-DK" sz="1200" dirty="0"/>
                        <a:t>Land/by</a:t>
                      </a:r>
                    </a:p>
                    <a:p>
                      <a:endParaRPr lang="da-DK" sz="1200" dirty="0">
                        <a:highlight>
                          <a:srgbClr val="FFFF00"/>
                        </a:highlight>
                      </a:endParaRPr>
                    </a:p>
                    <a:p>
                      <a:r>
                        <a:rPr lang="da-DK" sz="1200" dirty="0"/>
                        <a:t>3 bydelsmødre</a:t>
                      </a:r>
                    </a:p>
                    <a:p>
                      <a:endParaRPr lang="da-DK" sz="1200" dirty="0"/>
                    </a:p>
                    <a:p>
                      <a:endParaRPr lang="da-DK" sz="1200" dirty="0"/>
                    </a:p>
                    <a:p>
                      <a:r>
                        <a:rPr lang="da-DK" sz="1200" b="1" dirty="0"/>
                        <a:t>10-12 deltagere</a:t>
                      </a:r>
                    </a:p>
                    <a:p>
                      <a:endParaRPr lang="da-DK" sz="1200" dirty="0"/>
                    </a:p>
                    <a:p>
                      <a:endParaRPr lang="da-DK" sz="1200" dirty="0"/>
                    </a:p>
                  </a:txBody>
                  <a:tcPr>
                    <a:solidFill>
                      <a:srgbClr val="FCFBC5"/>
                    </a:solidFill>
                  </a:tcPr>
                </a:tc>
                <a:tc>
                  <a:txBody>
                    <a:bodyPr/>
                    <a:lstStyle/>
                    <a:p>
                      <a:r>
                        <a:rPr lang="da-DK" sz="1200" dirty="0"/>
                        <a:t>Køn</a:t>
                      </a:r>
                    </a:p>
                    <a:p>
                      <a:r>
                        <a:rPr lang="da-DK" sz="1200" dirty="0"/>
                        <a:t>Alder</a:t>
                      </a:r>
                    </a:p>
                    <a:p>
                      <a:r>
                        <a:rPr lang="da-DK" sz="1200" dirty="0"/>
                        <a:t>Baggrund</a:t>
                      </a:r>
                    </a:p>
                    <a:p>
                      <a:r>
                        <a:rPr lang="da-DK" sz="1200" dirty="0"/>
                        <a:t>+/- medlem af skolebestyrelse</a:t>
                      </a:r>
                    </a:p>
                    <a:p>
                      <a:r>
                        <a:rPr lang="da-DK" sz="1200" dirty="0"/>
                        <a:t>Land/by</a:t>
                      </a:r>
                    </a:p>
                    <a:p>
                      <a:endParaRPr lang="da-DK"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da-DK" sz="1200" dirty="0"/>
                    </a:p>
                    <a:p>
                      <a:endParaRPr lang="da-DK" sz="1200" b="1" dirty="0"/>
                    </a:p>
                    <a:p>
                      <a:endParaRPr lang="da-DK" sz="1200" b="1" dirty="0"/>
                    </a:p>
                    <a:p>
                      <a:r>
                        <a:rPr lang="da-DK" sz="1200" b="1" dirty="0"/>
                        <a:t>10-12 deltagere</a:t>
                      </a:r>
                    </a:p>
                    <a:p>
                      <a:endParaRPr lang="da-DK" sz="1200" dirty="0"/>
                    </a:p>
                    <a:p>
                      <a:endParaRPr lang="da-DK" sz="1200" dirty="0"/>
                    </a:p>
                  </a:txBody>
                  <a:tcPr>
                    <a:solidFill>
                      <a:srgbClr val="FCFBC5"/>
                    </a:solidFill>
                  </a:tcPr>
                </a:tc>
                <a:tc>
                  <a:txBody>
                    <a:bodyPr/>
                    <a:lstStyle/>
                    <a:p>
                      <a:endParaRPr lang="da-DK" sz="1200" dirty="0"/>
                    </a:p>
                    <a:p>
                      <a:endParaRPr lang="da-DK" sz="1200" dirty="0"/>
                    </a:p>
                    <a:p>
                      <a:endParaRPr lang="da-DK" sz="1200" dirty="0"/>
                    </a:p>
                    <a:p>
                      <a:endParaRPr lang="da-DK" sz="1200" dirty="0"/>
                    </a:p>
                    <a:p>
                      <a:endParaRPr lang="da-DK" sz="1200" dirty="0"/>
                    </a:p>
                    <a:p>
                      <a:endParaRPr lang="da-DK" sz="1200" dirty="0"/>
                    </a:p>
                    <a:p>
                      <a:endParaRPr lang="da-DK" sz="1200" dirty="0"/>
                    </a:p>
                    <a:p>
                      <a:endParaRPr lang="da-DK" sz="1200" dirty="0"/>
                    </a:p>
                    <a:p>
                      <a:endParaRPr lang="da-DK" sz="1200" dirty="0"/>
                    </a:p>
                    <a:p>
                      <a:endParaRPr lang="da-DK" sz="1200" dirty="0"/>
                    </a:p>
                    <a:p>
                      <a:r>
                        <a:rPr lang="da-DK" sz="1200" b="1" dirty="0"/>
                        <a:t>12 børn</a:t>
                      </a:r>
                    </a:p>
                    <a:p>
                      <a:endParaRPr lang="da-DK" sz="1200" dirty="0"/>
                    </a:p>
                    <a:p>
                      <a:r>
                        <a:rPr lang="da-DK" sz="1200" dirty="0">
                          <a:highlight>
                            <a:srgbClr val="F7941E"/>
                          </a:highlight>
                        </a:rPr>
                        <a:t> </a:t>
                      </a:r>
                    </a:p>
                  </a:txBody>
                  <a:tcPr>
                    <a:solidFill>
                      <a:srgbClr val="FCFBC5"/>
                    </a:solidFill>
                  </a:tcPr>
                </a:tc>
                <a:extLst>
                  <a:ext uri="{0D108BD9-81ED-4DB2-BD59-A6C34878D82A}">
                    <a16:rowId xmlns:a16="http://schemas.microsoft.com/office/drawing/2014/main" val="435775279"/>
                  </a:ext>
                </a:extLst>
              </a:tr>
            </a:tbl>
          </a:graphicData>
        </a:graphic>
      </p:graphicFrame>
      <p:sp>
        <p:nvSpPr>
          <p:cNvPr id="2" name="Tekstfelt 1">
            <a:extLst>
              <a:ext uri="{FF2B5EF4-FFF2-40B4-BE49-F238E27FC236}">
                <a16:creationId xmlns:a16="http://schemas.microsoft.com/office/drawing/2014/main" id="{B2B11A97-04E8-4522-A7C3-68ACB108ABB0}"/>
              </a:ext>
            </a:extLst>
          </p:cNvPr>
          <p:cNvSpPr txBox="1"/>
          <p:nvPr/>
        </p:nvSpPr>
        <p:spPr>
          <a:xfrm>
            <a:off x="287719" y="4643844"/>
            <a:ext cx="8244721" cy="369332"/>
          </a:xfrm>
          <a:prstGeom prst="rect">
            <a:avLst/>
          </a:prstGeom>
          <a:noFill/>
        </p:spPr>
        <p:txBody>
          <a:bodyPr wrap="square" rtlCol="0">
            <a:spAutoFit/>
          </a:bodyPr>
          <a:lstStyle/>
          <a:p>
            <a:r>
              <a:rPr lang="da-DK" dirty="0"/>
              <a:t>Indsamlet via fokusgrupper, enkelt- og parinterviews</a:t>
            </a:r>
          </a:p>
        </p:txBody>
      </p:sp>
    </p:spTree>
    <p:extLst>
      <p:ext uri="{BB962C8B-B14F-4D97-AF65-F5344CB8AC3E}">
        <p14:creationId xmlns:p14="http://schemas.microsoft.com/office/powerpoint/2010/main" val="37391557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tekst 1">
            <a:extLst>
              <a:ext uri="{FF2B5EF4-FFF2-40B4-BE49-F238E27FC236}">
                <a16:creationId xmlns:a16="http://schemas.microsoft.com/office/drawing/2014/main" id="{B54222CE-0F69-4850-B6A7-561FB5FF22C7}"/>
              </a:ext>
            </a:extLst>
          </p:cNvPr>
          <p:cNvSpPr>
            <a:spLocks noGrp="1"/>
          </p:cNvSpPr>
          <p:nvPr>
            <p:ph type="body" sz="quarter" idx="13"/>
          </p:nvPr>
        </p:nvSpPr>
        <p:spPr/>
        <p:txBody>
          <a:bodyPr/>
          <a:lstStyle/>
          <a:p>
            <a:pPr>
              <a:buFont typeface="Arial" panose="020B0604020202020204" pitchFamily="34" charset="0"/>
              <a:buChar char="•"/>
            </a:pPr>
            <a:r>
              <a:rPr lang="da-DK" dirty="0"/>
              <a:t>Vidensdeling er et fælles ansvar. Lederen skal gå foran som den gode rollemodel</a:t>
            </a:r>
          </a:p>
          <a:p>
            <a:pPr marL="0" indent="0"/>
            <a:endParaRPr lang="da-DK" dirty="0"/>
          </a:p>
          <a:p>
            <a:pPr>
              <a:buFont typeface="Arial" panose="020B0604020202020204" pitchFamily="34" charset="0"/>
              <a:buChar char="•"/>
            </a:pPr>
            <a:r>
              <a:rPr lang="da-DK" dirty="0"/>
              <a:t>Uens kommunikationspraksis</a:t>
            </a:r>
          </a:p>
          <a:p>
            <a:pPr lvl="1">
              <a:buFont typeface="Arial" panose="020B0604020202020204" pitchFamily="34" charset="0"/>
              <a:buChar char="•"/>
            </a:pPr>
            <a:r>
              <a:rPr lang="da-DK" dirty="0"/>
              <a:t>Personbåret/til tider lystbetonet/tilfældig</a:t>
            </a:r>
          </a:p>
          <a:p>
            <a:pPr lvl="1">
              <a:buFont typeface="Arial" panose="020B0604020202020204" pitchFamily="34" charset="0"/>
              <a:buChar char="•"/>
            </a:pPr>
            <a:r>
              <a:rPr lang="da-DK" dirty="0"/>
              <a:t>Fokus på bedre organisering af kommunikation bl.a. aftaler</a:t>
            </a:r>
          </a:p>
          <a:p>
            <a:pPr marL="457200" lvl="1" indent="0"/>
            <a:endParaRPr lang="da-DK" dirty="0"/>
          </a:p>
          <a:p>
            <a:pPr>
              <a:buFont typeface="Arial" panose="020B0604020202020204" pitchFamily="34" charset="0"/>
              <a:buChar char="•"/>
            </a:pPr>
            <a:r>
              <a:rPr lang="da-DK" dirty="0"/>
              <a:t>Usund mailkultur- oplever at indtage en gatekeeperrolle, der sorterer uvæsentlig information fra</a:t>
            </a:r>
          </a:p>
          <a:p>
            <a:pPr marL="0" indent="0"/>
            <a:endParaRPr lang="da-DK" dirty="0"/>
          </a:p>
          <a:p>
            <a:pPr>
              <a:buFont typeface="Arial" panose="020B0604020202020204" pitchFamily="34" charset="0"/>
              <a:buChar char="•"/>
            </a:pPr>
            <a:r>
              <a:rPr lang="da-DK" dirty="0"/>
              <a:t>Lav klare bestillinger på mail og bedre tone</a:t>
            </a:r>
          </a:p>
          <a:p>
            <a:pPr marL="0" indent="0"/>
            <a:endParaRPr lang="da-DK" dirty="0"/>
          </a:p>
        </p:txBody>
      </p:sp>
      <p:sp>
        <p:nvSpPr>
          <p:cNvPr id="3" name="Pladsholder til tekst 2">
            <a:extLst>
              <a:ext uri="{FF2B5EF4-FFF2-40B4-BE49-F238E27FC236}">
                <a16:creationId xmlns:a16="http://schemas.microsoft.com/office/drawing/2014/main" id="{7F37EC70-0530-4128-82CB-B82081876725}"/>
              </a:ext>
            </a:extLst>
          </p:cNvPr>
          <p:cNvSpPr>
            <a:spLocks noGrp="1"/>
          </p:cNvSpPr>
          <p:nvPr>
            <p:ph type="body" sz="quarter" idx="15"/>
          </p:nvPr>
        </p:nvSpPr>
        <p:spPr/>
        <p:txBody>
          <a:bodyPr/>
          <a:lstStyle/>
          <a:p>
            <a:r>
              <a:rPr lang="da-DK" dirty="0"/>
              <a:t>Lederne siger…</a:t>
            </a:r>
          </a:p>
        </p:txBody>
      </p:sp>
    </p:spTree>
    <p:extLst>
      <p:ext uri="{BB962C8B-B14F-4D97-AF65-F5344CB8AC3E}">
        <p14:creationId xmlns:p14="http://schemas.microsoft.com/office/powerpoint/2010/main" val="14688562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tekst 3">
            <a:extLst>
              <a:ext uri="{FF2B5EF4-FFF2-40B4-BE49-F238E27FC236}">
                <a16:creationId xmlns:a16="http://schemas.microsoft.com/office/drawing/2014/main" id="{9FB5CD11-0BC6-445C-9CA4-FA89207AB677}"/>
              </a:ext>
            </a:extLst>
          </p:cNvPr>
          <p:cNvSpPr>
            <a:spLocks noGrp="1"/>
          </p:cNvSpPr>
          <p:nvPr>
            <p:ph type="body" sz="quarter" idx="13"/>
          </p:nvPr>
        </p:nvSpPr>
        <p:spPr/>
        <p:txBody>
          <a:bodyPr/>
          <a:lstStyle/>
          <a:p>
            <a:pPr marL="285750" indent="-285750">
              <a:buFont typeface="Arial" panose="020B0604020202020204" pitchFamily="34" charset="0"/>
              <a:buChar char="•"/>
            </a:pPr>
            <a:r>
              <a:rPr lang="da-DK" dirty="0"/>
              <a:t>Forventningsafstemning skaber ro og mindsker misforståelser hos medarbejdere og forældre</a:t>
            </a:r>
          </a:p>
          <a:p>
            <a:pPr marL="0" indent="0"/>
            <a:endParaRPr lang="da-DK" dirty="0"/>
          </a:p>
          <a:p>
            <a:pPr marL="285750" indent="-285750">
              <a:buFont typeface="Arial" panose="020B0604020202020204" pitchFamily="34" charset="0"/>
              <a:buChar char="•"/>
            </a:pPr>
            <a:r>
              <a:rPr lang="da-DK" dirty="0"/>
              <a:t>Større tydelighed omkring, hvorfor vi gør som vi gør </a:t>
            </a:r>
          </a:p>
          <a:p>
            <a:pPr marL="0" indent="0"/>
            <a:endParaRPr lang="da-DK" dirty="0"/>
          </a:p>
          <a:p>
            <a:pPr marL="285750" indent="-285750">
              <a:buFont typeface="Arial" panose="020B0604020202020204" pitchFamily="34" charset="0"/>
              <a:buChar char="•"/>
            </a:pPr>
            <a:r>
              <a:rPr lang="da-DK" dirty="0"/>
              <a:t>Indbyrdes forældresnak kan skabe misforståelser</a:t>
            </a:r>
          </a:p>
          <a:p>
            <a:pPr marL="0" indent="0"/>
            <a:endParaRPr lang="da-DK" dirty="0"/>
          </a:p>
          <a:p>
            <a:pPr marL="285750" indent="-285750">
              <a:buFont typeface="Arial" panose="020B0604020202020204" pitchFamily="34" charset="0"/>
              <a:buChar char="•"/>
            </a:pPr>
            <a:r>
              <a:rPr lang="da-DK" dirty="0"/>
              <a:t>For mange kanaler at forholde sig</a:t>
            </a:r>
          </a:p>
          <a:p>
            <a:pPr marL="0" indent="0"/>
            <a:endParaRPr lang="da-DK" dirty="0"/>
          </a:p>
          <a:p>
            <a:pPr marL="285750" indent="-285750">
              <a:buFont typeface="Arial" panose="020B0604020202020204" pitchFamily="34" charset="0"/>
              <a:buChar char="•"/>
            </a:pPr>
            <a:r>
              <a:rPr lang="da-DK" dirty="0"/>
              <a:t>Forvaltningen skal lave bedre</a:t>
            </a:r>
          </a:p>
          <a:p>
            <a:pPr marL="36000"/>
            <a:r>
              <a:rPr lang="da-DK" dirty="0"/>
              <a:t>	     vejledninger</a:t>
            </a:r>
          </a:p>
          <a:p>
            <a:pPr marL="0" indent="0"/>
            <a:endParaRPr lang="da-DK" dirty="0"/>
          </a:p>
        </p:txBody>
      </p:sp>
      <p:sp>
        <p:nvSpPr>
          <p:cNvPr id="3" name="Pladsholder til tekst 2">
            <a:extLst>
              <a:ext uri="{FF2B5EF4-FFF2-40B4-BE49-F238E27FC236}">
                <a16:creationId xmlns:a16="http://schemas.microsoft.com/office/drawing/2014/main" id="{5C7A59FD-2E52-4FE6-AC28-8595B0ED4851}"/>
              </a:ext>
            </a:extLst>
          </p:cNvPr>
          <p:cNvSpPr>
            <a:spLocks noGrp="1"/>
          </p:cNvSpPr>
          <p:nvPr>
            <p:ph type="body" sz="quarter" idx="15"/>
          </p:nvPr>
        </p:nvSpPr>
        <p:spPr/>
        <p:txBody>
          <a:bodyPr/>
          <a:lstStyle/>
          <a:p>
            <a:pPr marL="0"/>
            <a:r>
              <a:rPr lang="da-DK" dirty="0"/>
              <a:t>Pædagogerne siger…</a:t>
            </a:r>
          </a:p>
        </p:txBody>
      </p:sp>
    </p:spTree>
    <p:extLst>
      <p:ext uri="{BB962C8B-B14F-4D97-AF65-F5344CB8AC3E}">
        <p14:creationId xmlns:p14="http://schemas.microsoft.com/office/powerpoint/2010/main" val="38310515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tekst 3">
            <a:extLst>
              <a:ext uri="{FF2B5EF4-FFF2-40B4-BE49-F238E27FC236}">
                <a16:creationId xmlns:a16="http://schemas.microsoft.com/office/drawing/2014/main" id="{9FB5CD11-0BC6-445C-9CA4-FA89207AB677}"/>
              </a:ext>
            </a:extLst>
          </p:cNvPr>
          <p:cNvSpPr>
            <a:spLocks noGrp="1"/>
          </p:cNvSpPr>
          <p:nvPr>
            <p:ph type="body" sz="quarter" idx="13"/>
          </p:nvPr>
        </p:nvSpPr>
        <p:spPr/>
        <p:txBody>
          <a:bodyPr/>
          <a:lstStyle/>
          <a:p>
            <a:pPr marL="285750" indent="-285750">
              <a:buFont typeface="Arial" panose="020B0604020202020204" pitchFamily="34" charset="0"/>
              <a:buChar char="•"/>
            </a:pPr>
            <a:r>
              <a:rPr lang="da-DK" dirty="0"/>
              <a:t>Uens kommunikationspraksis på skolen</a:t>
            </a:r>
          </a:p>
          <a:p>
            <a:pPr marL="685800" lvl="1">
              <a:buFont typeface="Arial" panose="020B0604020202020204" pitchFamily="34" charset="0"/>
              <a:buChar char="•"/>
            </a:pPr>
            <a:r>
              <a:rPr lang="da-DK" dirty="0"/>
              <a:t>Personbåret/til tider lystbetonet</a:t>
            </a:r>
          </a:p>
          <a:p>
            <a:pPr marL="685800" lvl="1">
              <a:buFont typeface="Arial" panose="020B0604020202020204" pitchFamily="34" charset="0"/>
              <a:buChar char="•"/>
            </a:pPr>
            <a:r>
              <a:rPr lang="da-DK" dirty="0"/>
              <a:t>Informationer ligger tilfældige steder + informationsmængden er stor</a:t>
            </a:r>
          </a:p>
          <a:p>
            <a:pPr marL="0" indent="0"/>
            <a:endParaRPr lang="da-DK" dirty="0"/>
          </a:p>
          <a:p>
            <a:pPr marL="285750" indent="-285750">
              <a:buFont typeface="Arial" panose="020B0604020202020204" pitchFamily="34" charset="0"/>
              <a:buChar char="•"/>
            </a:pPr>
            <a:r>
              <a:rPr lang="da-DK" dirty="0"/>
              <a:t>Ny vidensdelingskultur på vej på skolerne</a:t>
            </a:r>
          </a:p>
          <a:p>
            <a:pPr marL="0" indent="0"/>
            <a:endParaRPr lang="da-DK" dirty="0"/>
          </a:p>
          <a:p>
            <a:pPr marL="285750" indent="-285750">
              <a:buFont typeface="Arial" panose="020B0604020202020204" pitchFamily="34" charset="0"/>
              <a:buChar char="•"/>
            </a:pPr>
            <a:r>
              <a:rPr lang="da-DK" dirty="0"/>
              <a:t>Som nyuddannet kan det være sårbart at opsøge og dele viden</a:t>
            </a:r>
          </a:p>
          <a:p>
            <a:pPr marL="0" indent="0"/>
            <a:endParaRPr lang="da-DK" dirty="0"/>
          </a:p>
          <a:p>
            <a:pPr marL="285750" indent="-285750">
              <a:buFont typeface="Arial" panose="020B0604020202020204" pitchFamily="34" charset="0"/>
              <a:buChar char="•"/>
            </a:pPr>
            <a:r>
              <a:rPr lang="da-DK" dirty="0"/>
              <a:t>Skab smidigere overgange i forbindelse med skifte</a:t>
            </a:r>
          </a:p>
          <a:p>
            <a:pPr marL="0" indent="0"/>
            <a:endParaRPr lang="da-DK" dirty="0"/>
          </a:p>
          <a:p>
            <a:pPr marL="285750" indent="-285750">
              <a:buFont typeface="Arial" panose="020B0604020202020204" pitchFamily="34" charset="0"/>
              <a:buChar char="•"/>
            </a:pPr>
            <a:r>
              <a:rPr lang="da-DK" dirty="0"/>
              <a:t>Er det godt nok til at blive delt? (undervisningsforløb)</a:t>
            </a:r>
          </a:p>
          <a:p>
            <a:pPr marL="36000"/>
            <a:r>
              <a:rPr lang="da-DK" dirty="0"/>
              <a:t>	</a:t>
            </a:r>
          </a:p>
          <a:p>
            <a:pPr marL="0" indent="0"/>
            <a:endParaRPr lang="da-DK" dirty="0"/>
          </a:p>
        </p:txBody>
      </p:sp>
      <p:sp>
        <p:nvSpPr>
          <p:cNvPr id="3" name="Pladsholder til tekst 2">
            <a:extLst>
              <a:ext uri="{FF2B5EF4-FFF2-40B4-BE49-F238E27FC236}">
                <a16:creationId xmlns:a16="http://schemas.microsoft.com/office/drawing/2014/main" id="{5C7A59FD-2E52-4FE6-AC28-8595B0ED4851}"/>
              </a:ext>
            </a:extLst>
          </p:cNvPr>
          <p:cNvSpPr>
            <a:spLocks noGrp="1"/>
          </p:cNvSpPr>
          <p:nvPr>
            <p:ph type="body" sz="quarter" idx="15"/>
          </p:nvPr>
        </p:nvSpPr>
        <p:spPr/>
        <p:txBody>
          <a:bodyPr/>
          <a:lstStyle/>
          <a:p>
            <a:pPr marL="0"/>
            <a:r>
              <a:rPr lang="da-DK" dirty="0"/>
              <a:t>lærerne siger…</a:t>
            </a:r>
          </a:p>
        </p:txBody>
      </p:sp>
    </p:spTree>
    <p:extLst>
      <p:ext uri="{BB962C8B-B14F-4D97-AF65-F5344CB8AC3E}">
        <p14:creationId xmlns:p14="http://schemas.microsoft.com/office/powerpoint/2010/main" val="31794918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Pladsholder til tekst 1">
            <a:extLst>
              <a:ext uri="{FF2B5EF4-FFF2-40B4-BE49-F238E27FC236}">
                <a16:creationId xmlns:a16="http://schemas.microsoft.com/office/drawing/2014/main" id="{5911775A-43B7-479F-82D3-151734EDEFF7}"/>
              </a:ext>
            </a:extLst>
          </p:cNvPr>
          <p:cNvSpPr>
            <a:spLocks noGrp="1"/>
          </p:cNvSpPr>
          <p:nvPr>
            <p:ph type="body" sz="quarter" idx="13"/>
          </p:nvPr>
        </p:nvSpPr>
        <p:spPr>
          <a:xfrm>
            <a:off x="739720" y="1477860"/>
            <a:ext cx="3600000" cy="4428000"/>
          </a:xfrm>
        </p:spPr>
        <p:txBody>
          <a:bodyPr/>
          <a:lstStyle/>
          <a:p>
            <a:r>
              <a:rPr lang="da-DK" b="1" dirty="0"/>
              <a:t>Vuggestue</a:t>
            </a:r>
          </a:p>
          <a:p>
            <a:pPr>
              <a:buFontTx/>
              <a:buChar char="-"/>
            </a:pPr>
            <a:r>
              <a:rPr lang="da-DK" dirty="0"/>
              <a:t>Har mit barn sovet, spist, drukket?</a:t>
            </a:r>
          </a:p>
          <a:p>
            <a:pPr marL="0" indent="0"/>
            <a:endParaRPr lang="da-DK" dirty="0"/>
          </a:p>
          <a:p>
            <a:r>
              <a:rPr lang="da-DK" b="1" dirty="0"/>
              <a:t>Børnehave</a:t>
            </a:r>
          </a:p>
          <a:p>
            <a:r>
              <a:rPr lang="da-DK" dirty="0"/>
              <a:t>+ Hvordan trives mit barn socialt?</a:t>
            </a:r>
          </a:p>
          <a:p>
            <a:endParaRPr lang="da-DK" dirty="0"/>
          </a:p>
          <a:p>
            <a:r>
              <a:rPr lang="da-DK" b="1" dirty="0"/>
              <a:t>Flere billeder/film</a:t>
            </a:r>
          </a:p>
          <a:p>
            <a:endParaRPr lang="da-DK" dirty="0"/>
          </a:p>
          <a:p>
            <a:r>
              <a:rPr lang="da-DK" b="1" dirty="0"/>
              <a:t>Lærerplanstemaer</a:t>
            </a:r>
          </a:p>
          <a:p>
            <a:pPr marL="0"/>
            <a:r>
              <a:rPr lang="da-DK" dirty="0"/>
              <a:t>Forældre vil gerne bakke op om arbejdet med lærerplanstemaer, hvis det er kort og overskueligt</a:t>
            </a:r>
          </a:p>
          <a:p>
            <a:r>
              <a:rPr lang="da-DK" dirty="0"/>
              <a:t> </a:t>
            </a:r>
          </a:p>
          <a:p>
            <a:endParaRPr lang="da-DK" dirty="0"/>
          </a:p>
          <a:p>
            <a:endParaRPr lang="da-DK" dirty="0"/>
          </a:p>
        </p:txBody>
      </p:sp>
      <p:sp>
        <p:nvSpPr>
          <p:cNvPr id="11" name="Pladsholder til tekst 3">
            <a:extLst>
              <a:ext uri="{FF2B5EF4-FFF2-40B4-BE49-F238E27FC236}">
                <a16:creationId xmlns:a16="http://schemas.microsoft.com/office/drawing/2014/main" id="{A8EC3B65-BC38-4931-98FE-5E86334FEC26}"/>
              </a:ext>
            </a:extLst>
          </p:cNvPr>
          <p:cNvSpPr txBox="1">
            <a:spLocks/>
          </p:cNvSpPr>
          <p:nvPr/>
        </p:nvSpPr>
        <p:spPr>
          <a:xfrm>
            <a:off x="4959208" y="1484784"/>
            <a:ext cx="3600000" cy="442800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da-DK" sz="1800" dirty="0"/>
              <a:t>Vi kan se, at I har travlt. Vi vil ikke forstyrre jer.</a:t>
            </a:r>
          </a:p>
          <a:p>
            <a:pPr marL="0"/>
            <a:endParaRPr lang="da-DK" sz="1800" dirty="0"/>
          </a:p>
          <a:p>
            <a:pPr marL="360000"/>
            <a:r>
              <a:rPr lang="da-DK" sz="1800" dirty="0"/>
              <a:t>I må gerne være endnu mere tydelige omkring jeres forventninger til os</a:t>
            </a:r>
          </a:p>
          <a:p>
            <a:pPr marL="17100" indent="0"/>
            <a:endParaRPr lang="da-DK" sz="1800" dirty="0"/>
          </a:p>
          <a:p>
            <a:pPr marL="360000"/>
            <a:r>
              <a:rPr lang="da-DK" sz="1800" dirty="0"/>
              <a:t>Misforståelser i overleveringerne</a:t>
            </a:r>
          </a:p>
          <a:p>
            <a:pPr marL="17100" indent="0"/>
            <a:endParaRPr lang="da-DK" sz="1800" dirty="0"/>
          </a:p>
          <a:p>
            <a:pPr marL="360000"/>
            <a:r>
              <a:rPr lang="da-DK" sz="1800" dirty="0"/>
              <a:t>Flere forældre er dårlige til at melde tilbage ved ferie/sygdom</a:t>
            </a:r>
          </a:p>
          <a:p>
            <a:pPr marL="0"/>
            <a:endParaRPr lang="da-DK" sz="1800" i="1" dirty="0"/>
          </a:p>
          <a:p>
            <a:pPr marL="0"/>
            <a:endParaRPr lang="da-DK" sz="1800" i="1" dirty="0"/>
          </a:p>
          <a:p>
            <a:pPr marL="0"/>
            <a:endParaRPr lang="da-DK" sz="1800" i="1" dirty="0"/>
          </a:p>
        </p:txBody>
      </p:sp>
      <p:sp>
        <p:nvSpPr>
          <p:cNvPr id="12" name="Pladsholder til tekst 2">
            <a:extLst>
              <a:ext uri="{FF2B5EF4-FFF2-40B4-BE49-F238E27FC236}">
                <a16:creationId xmlns:a16="http://schemas.microsoft.com/office/drawing/2014/main" id="{2C67DF3B-5673-4DD4-A54A-5914B782739A}"/>
              </a:ext>
            </a:extLst>
          </p:cNvPr>
          <p:cNvSpPr>
            <a:spLocks noGrp="1"/>
          </p:cNvSpPr>
          <p:nvPr>
            <p:ph type="body" sz="quarter" idx="15"/>
          </p:nvPr>
        </p:nvSpPr>
        <p:spPr>
          <a:xfrm>
            <a:off x="467544" y="467559"/>
            <a:ext cx="6660000" cy="1080000"/>
          </a:xfrm>
        </p:spPr>
        <p:txBody>
          <a:bodyPr/>
          <a:lstStyle/>
          <a:p>
            <a:pPr marL="0"/>
            <a:r>
              <a:rPr lang="da-DK" dirty="0"/>
              <a:t> forældre i dagtilbud siger...</a:t>
            </a:r>
          </a:p>
        </p:txBody>
      </p:sp>
    </p:spTree>
    <p:extLst>
      <p:ext uri="{BB962C8B-B14F-4D97-AF65-F5344CB8AC3E}">
        <p14:creationId xmlns:p14="http://schemas.microsoft.com/office/powerpoint/2010/main" val="20418851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dsholder til tekst 4">
            <a:extLst>
              <a:ext uri="{FF2B5EF4-FFF2-40B4-BE49-F238E27FC236}">
                <a16:creationId xmlns:a16="http://schemas.microsoft.com/office/drawing/2014/main" id="{56965EFB-57D7-43A1-BAB3-67C470527B3B}"/>
              </a:ext>
            </a:extLst>
          </p:cNvPr>
          <p:cNvSpPr>
            <a:spLocks noGrp="1"/>
          </p:cNvSpPr>
          <p:nvPr>
            <p:ph type="body" sz="quarter" idx="13"/>
          </p:nvPr>
        </p:nvSpPr>
        <p:spPr>
          <a:xfrm>
            <a:off x="720000" y="1124744"/>
            <a:ext cx="7704000" cy="4149240"/>
          </a:xfrm>
        </p:spPr>
        <p:txBody>
          <a:bodyPr/>
          <a:lstStyle/>
          <a:p>
            <a:pPr>
              <a:buFont typeface="Arial" panose="020B0604020202020204" pitchFamily="34" charset="0"/>
              <a:buChar char="•"/>
            </a:pPr>
            <a:r>
              <a:rPr lang="da-DK" dirty="0"/>
              <a:t>Skolen skal blive bedre til at fortælle de positive fortællinger. Ofte er det udfordringerne, der fylder.</a:t>
            </a:r>
          </a:p>
          <a:p>
            <a:pPr marL="0" indent="0"/>
            <a:endParaRPr lang="da-DK" dirty="0"/>
          </a:p>
          <a:p>
            <a:pPr>
              <a:buFont typeface="Arial" panose="020B0604020202020204" pitchFamily="34" charset="0"/>
              <a:buChar char="•"/>
            </a:pPr>
            <a:r>
              <a:rPr lang="da-DK" dirty="0"/>
              <a:t>Forældrene efterspørger, at skolen får en kommunikationsstrategi. Kommunikationen er for personbåret, og informationsniveauet er for uens. De bliver i tvivl om, de får den nødvendige viden?</a:t>
            </a:r>
          </a:p>
          <a:p>
            <a:pPr marL="0" indent="0"/>
            <a:endParaRPr lang="da-DK" dirty="0"/>
          </a:p>
          <a:p>
            <a:pPr>
              <a:buFont typeface="Arial" panose="020B0604020202020204" pitchFamily="34" charset="0"/>
              <a:buChar char="•"/>
            </a:pPr>
            <a:r>
              <a:rPr lang="da-DK" dirty="0"/>
              <a:t>Graduér kommunikationen efter væsentlighed</a:t>
            </a:r>
          </a:p>
          <a:p>
            <a:pPr marL="0" indent="0"/>
            <a:endParaRPr lang="da-DK" dirty="0"/>
          </a:p>
          <a:p>
            <a:pPr>
              <a:buFont typeface="Arial" panose="020B0604020202020204" pitchFamily="34" charset="0"/>
              <a:buChar char="•"/>
            </a:pPr>
            <a:r>
              <a:rPr lang="da-DK" dirty="0"/>
              <a:t>Skriftlig formidling: Årsplaner, nyhedsbreve, nationale tests i kortform</a:t>
            </a:r>
          </a:p>
          <a:p>
            <a:pPr marL="0" indent="0"/>
            <a:endParaRPr lang="da-DK" dirty="0"/>
          </a:p>
          <a:p>
            <a:pPr>
              <a:buFont typeface="Arial" panose="020B0604020202020204" pitchFamily="34" charset="0"/>
              <a:buChar char="•"/>
            </a:pPr>
            <a:r>
              <a:rPr lang="da-DK" dirty="0"/>
              <a:t>Læreren må gerne være først til at invitere forældrene til samarbejde</a:t>
            </a:r>
          </a:p>
        </p:txBody>
      </p:sp>
      <p:sp>
        <p:nvSpPr>
          <p:cNvPr id="6" name="Pladsholder til tekst 5">
            <a:extLst>
              <a:ext uri="{FF2B5EF4-FFF2-40B4-BE49-F238E27FC236}">
                <a16:creationId xmlns:a16="http://schemas.microsoft.com/office/drawing/2014/main" id="{C7528E78-6595-4229-9BA1-C6595D50D2A7}"/>
              </a:ext>
            </a:extLst>
          </p:cNvPr>
          <p:cNvSpPr>
            <a:spLocks noGrp="1"/>
          </p:cNvSpPr>
          <p:nvPr>
            <p:ph type="body" sz="quarter" idx="15"/>
          </p:nvPr>
        </p:nvSpPr>
        <p:spPr/>
        <p:txBody>
          <a:bodyPr/>
          <a:lstStyle/>
          <a:p>
            <a:r>
              <a:rPr lang="da-DK" dirty="0"/>
              <a:t>Skoleforældre siger…</a:t>
            </a:r>
          </a:p>
        </p:txBody>
      </p:sp>
    </p:spTree>
    <p:extLst>
      <p:ext uri="{BB962C8B-B14F-4D97-AF65-F5344CB8AC3E}">
        <p14:creationId xmlns:p14="http://schemas.microsoft.com/office/powerpoint/2010/main" val="28831916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tekst 1">
            <a:extLst>
              <a:ext uri="{FF2B5EF4-FFF2-40B4-BE49-F238E27FC236}">
                <a16:creationId xmlns:a16="http://schemas.microsoft.com/office/drawing/2014/main" id="{4C30752F-5F23-4133-80A5-C792262C96B8}"/>
              </a:ext>
            </a:extLst>
          </p:cNvPr>
          <p:cNvSpPr>
            <a:spLocks noGrp="1"/>
          </p:cNvSpPr>
          <p:nvPr>
            <p:ph type="body" sz="quarter" idx="13"/>
          </p:nvPr>
        </p:nvSpPr>
        <p:spPr>
          <a:noFill/>
        </p:spPr>
        <p:txBody>
          <a:bodyPr/>
          <a:lstStyle/>
          <a:p>
            <a:endParaRPr lang="da-DK" dirty="0"/>
          </a:p>
          <a:p>
            <a:endParaRPr lang="da-DK" dirty="0"/>
          </a:p>
          <a:p>
            <a:endParaRPr lang="da-DK" dirty="0"/>
          </a:p>
        </p:txBody>
      </p:sp>
      <p:sp>
        <p:nvSpPr>
          <p:cNvPr id="4" name="Pladsholder til tekst 3">
            <a:extLst>
              <a:ext uri="{FF2B5EF4-FFF2-40B4-BE49-F238E27FC236}">
                <a16:creationId xmlns:a16="http://schemas.microsoft.com/office/drawing/2014/main" id="{79BC3872-8DB4-4077-828A-4356AFD17F28}"/>
              </a:ext>
            </a:extLst>
          </p:cNvPr>
          <p:cNvSpPr>
            <a:spLocks noGrp="1"/>
          </p:cNvSpPr>
          <p:nvPr>
            <p:ph type="body" sz="quarter" idx="15"/>
          </p:nvPr>
        </p:nvSpPr>
        <p:spPr/>
        <p:txBody>
          <a:bodyPr/>
          <a:lstStyle/>
          <a:p>
            <a:pPr marL="0"/>
            <a:endParaRPr lang="da-DK" i="1" dirty="0"/>
          </a:p>
          <a:p>
            <a:pPr marL="0"/>
            <a:endParaRPr lang="da-DK" i="1" dirty="0"/>
          </a:p>
          <a:p>
            <a:pPr marL="0"/>
            <a:endParaRPr lang="da-DK" i="1" dirty="0"/>
          </a:p>
        </p:txBody>
      </p:sp>
      <p:sp>
        <p:nvSpPr>
          <p:cNvPr id="9" name="Taleboble: rektangel med afrundede hjørner 8">
            <a:extLst>
              <a:ext uri="{FF2B5EF4-FFF2-40B4-BE49-F238E27FC236}">
                <a16:creationId xmlns:a16="http://schemas.microsoft.com/office/drawing/2014/main" id="{00AFA464-F1D4-478A-B9F2-C6272867EC47}"/>
              </a:ext>
            </a:extLst>
          </p:cNvPr>
          <p:cNvSpPr/>
          <p:nvPr/>
        </p:nvSpPr>
        <p:spPr>
          <a:xfrm>
            <a:off x="827584" y="1404232"/>
            <a:ext cx="3384376" cy="1736736"/>
          </a:xfrm>
          <a:prstGeom prst="wedgeRoundRectCallout">
            <a:avLst>
              <a:gd name="adj1" fmla="val -39328"/>
              <a:gd name="adj2" fmla="val 57039"/>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i="1" dirty="0">
                <a:solidFill>
                  <a:schemeClr val="tx1"/>
                </a:solidFill>
              </a:rPr>
              <a:t>”Nogle gange, hvis der kommer et billede af min datter, så er det bare rart. Så kan jeg se, hvad de laver – dét dér, det er min datter!” </a:t>
            </a:r>
          </a:p>
        </p:txBody>
      </p:sp>
      <p:sp>
        <p:nvSpPr>
          <p:cNvPr id="10" name="Taleboble: rektangel med afrundede hjørner 9">
            <a:extLst>
              <a:ext uri="{FF2B5EF4-FFF2-40B4-BE49-F238E27FC236}">
                <a16:creationId xmlns:a16="http://schemas.microsoft.com/office/drawing/2014/main" id="{B73B4EC5-8812-4639-9A63-0DEAAB000F5C}"/>
              </a:ext>
            </a:extLst>
          </p:cNvPr>
          <p:cNvSpPr/>
          <p:nvPr/>
        </p:nvSpPr>
        <p:spPr>
          <a:xfrm>
            <a:off x="5004048" y="1404231"/>
            <a:ext cx="3411144" cy="3752961"/>
          </a:xfrm>
          <a:prstGeom prst="wedgeRoundRectCallout">
            <a:avLst>
              <a:gd name="adj1" fmla="val 40078"/>
              <a:gd name="adj2" fmla="val 61563"/>
              <a:gd name="adj3" fmla="val 16667"/>
            </a:avLst>
          </a:prstGeom>
          <a:noFill/>
          <a:ln>
            <a:solidFill>
              <a:srgbClr val="3018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2" name="Rektangel 11">
            <a:extLst>
              <a:ext uri="{FF2B5EF4-FFF2-40B4-BE49-F238E27FC236}">
                <a16:creationId xmlns:a16="http://schemas.microsoft.com/office/drawing/2014/main" id="{B16F489B-3E9E-48D6-9B12-F1BC0674B112}"/>
              </a:ext>
            </a:extLst>
          </p:cNvPr>
          <p:cNvSpPr/>
          <p:nvPr/>
        </p:nvSpPr>
        <p:spPr>
          <a:xfrm>
            <a:off x="5378807" y="1628800"/>
            <a:ext cx="2865601" cy="3416320"/>
          </a:xfrm>
          <a:prstGeom prst="rect">
            <a:avLst/>
          </a:prstGeom>
        </p:spPr>
        <p:txBody>
          <a:bodyPr wrap="square">
            <a:spAutoFit/>
          </a:bodyPr>
          <a:lstStyle/>
          <a:p>
            <a:r>
              <a:rPr lang="da-DK" dirty="0"/>
              <a:t>”Jeg vil gerne </a:t>
            </a:r>
            <a:r>
              <a:rPr lang="da-DK" i="1" dirty="0"/>
              <a:t>vide, at når hun nynner en eller anden melodi, der er så pivfalsk, så er det, fordi de har haft et eller andet tema dernede, så når hun sidder og kigger forventningsfuldt op på mig: ’Kom nu mor, den kender du da godt’ […] så vil jeg gerne vide, hvad det er, de arbejder med” </a:t>
            </a:r>
            <a:endParaRPr lang="da-DK" dirty="0"/>
          </a:p>
        </p:txBody>
      </p:sp>
      <p:sp>
        <p:nvSpPr>
          <p:cNvPr id="16" name="Taleboble: rektangel med afrundede hjørner 15">
            <a:extLst>
              <a:ext uri="{FF2B5EF4-FFF2-40B4-BE49-F238E27FC236}">
                <a16:creationId xmlns:a16="http://schemas.microsoft.com/office/drawing/2014/main" id="{999BCC09-9A5D-45B3-A925-5A309C8206BF}"/>
              </a:ext>
            </a:extLst>
          </p:cNvPr>
          <p:cNvSpPr/>
          <p:nvPr/>
        </p:nvSpPr>
        <p:spPr>
          <a:xfrm>
            <a:off x="872824" y="3429000"/>
            <a:ext cx="3339136" cy="1736735"/>
          </a:xfrm>
          <a:prstGeom prst="wedgeRoundRectCallout">
            <a:avLst>
              <a:gd name="adj1" fmla="val -39328"/>
              <a:gd name="adj2" fmla="val 57039"/>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i="1" dirty="0">
                <a:solidFill>
                  <a:schemeClr val="tx1"/>
                </a:solidFill>
              </a:rPr>
              <a:t>” Nogle gange siger de til mig, at jeg bare skulle have ringet - men jeg vil jo heller ikke forstyrre jer, jeg vil bare gerne have, at I vidste det” </a:t>
            </a:r>
            <a:endParaRPr lang="da-DK" sz="1400" dirty="0">
              <a:solidFill>
                <a:schemeClr val="tx1"/>
              </a:solidFill>
            </a:endParaRPr>
          </a:p>
        </p:txBody>
      </p:sp>
      <p:sp>
        <p:nvSpPr>
          <p:cNvPr id="3" name="Tekstfelt 2">
            <a:extLst>
              <a:ext uri="{FF2B5EF4-FFF2-40B4-BE49-F238E27FC236}">
                <a16:creationId xmlns:a16="http://schemas.microsoft.com/office/drawing/2014/main" id="{95BCACAE-E547-47EB-8765-0C880ADF556C}"/>
              </a:ext>
            </a:extLst>
          </p:cNvPr>
          <p:cNvSpPr txBox="1"/>
          <p:nvPr/>
        </p:nvSpPr>
        <p:spPr>
          <a:xfrm>
            <a:off x="728808" y="404664"/>
            <a:ext cx="6651504" cy="369332"/>
          </a:xfrm>
          <a:prstGeom prst="rect">
            <a:avLst/>
          </a:prstGeom>
          <a:noFill/>
        </p:spPr>
        <p:txBody>
          <a:bodyPr wrap="square" rtlCol="0">
            <a:spAutoFit/>
          </a:bodyPr>
          <a:lstStyle/>
          <a:p>
            <a:r>
              <a:rPr lang="da-DK" b="1" dirty="0"/>
              <a:t>FORÆLDRENE SIGER…</a:t>
            </a:r>
          </a:p>
        </p:txBody>
      </p:sp>
    </p:spTree>
    <p:extLst>
      <p:ext uri="{BB962C8B-B14F-4D97-AF65-F5344CB8AC3E}">
        <p14:creationId xmlns:p14="http://schemas.microsoft.com/office/powerpoint/2010/main" val="1649743963"/>
      </p:ext>
    </p:extLst>
  </p:cSld>
  <p:clrMapOvr>
    <a:masterClrMapping/>
  </p:clrMapOvr>
</p:sld>
</file>

<file path=ppt/theme/theme1.xml><?xml version="1.0" encoding="utf-8"?>
<a:theme xmlns:a="http://schemas.openxmlformats.org/drawingml/2006/main" name="test">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rugerdefineret 1">
      <a:majorFont>
        <a:latin typeface="Arial"/>
        <a:ea typeface=""/>
        <a:cs typeface=""/>
      </a:majorFont>
      <a:minorFont>
        <a:latin typeface="Arial"/>
        <a:ea typeface=""/>
        <a:cs typeface=""/>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dirty="0"/>
        </a:defPPr>
      </a:lstStyle>
    </a:txDef>
  </a:objectDefaults>
  <a:extraClrSchemeLst/>
</a:theme>
</file>

<file path=ppt/theme/theme2.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test</Template>
  <TotalTime>1212</TotalTime>
  <Words>1067</Words>
  <Application>Microsoft Office PowerPoint</Application>
  <PresentationFormat>Skærmshow (4:3)</PresentationFormat>
  <Paragraphs>218</Paragraphs>
  <Slides>16</Slides>
  <Notes>4</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16</vt:i4>
      </vt:variant>
    </vt:vector>
  </HeadingPairs>
  <TitlesOfParts>
    <vt:vector size="20" baseType="lpstr">
      <vt:lpstr>Arial</vt:lpstr>
      <vt:lpstr>Calibri</vt:lpstr>
      <vt:lpstr>Courier New</vt:lpstr>
      <vt:lpstr>test</vt:lpstr>
      <vt:lpstr>Jagten på den excellente kommunikationskultur  i Børn og Unge </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 </vt:lpstr>
      <vt:lpstr> </vt:lpstr>
      <vt:lpstr>PowerPoint-præsentation</vt:lpstr>
      <vt:lpstr>PowerPoint-præsentation</vt:lpstr>
      <vt:lpstr>PowerPoint-præsentation</vt:lpstr>
      <vt:lpstr>PowerPoint-præsentation</vt:lpstr>
      <vt:lpstr>PowerPoint-præsentation</vt:lpstr>
    </vt:vector>
  </TitlesOfParts>
  <Company>Aarhus Kommune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Dias nummer 1</dc:title>
  <dc:creator>azskh28</dc:creator>
  <cp:lastModifiedBy>Camilla Gam Andersen</cp:lastModifiedBy>
  <cp:revision>67</cp:revision>
  <dcterms:created xsi:type="dcterms:W3CDTF">2014-12-17T11:00:57Z</dcterms:created>
  <dcterms:modified xsi:type="dcterms:W3CDTF">2019-01-28T20:24:03Z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