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9"/>
  </p:notesMasterIdLst>
  <p:handoutMasterIdLst>
    <p:handoutMasterId r:id="rId10"/>
  </p:handoutMasterIdLst>
  <p:sldIdLst>
    <p:sldId id="267" r:id="rId2"/>
    <p:sldId id="513" r:id="rId3"/>
    <p:sldId id="477" r:id="rId4"/>
    <p:sldId id="521" r:id="rId5"/>
    <p:sldId id="523" r:id="rId6"/>
    <p:sldId id="490" r:id="rId7"/>
    <p:sldId id="522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gitte Mouritzen" initials="BM" lastIdx="7" clrIdx="0">
    <p:extLst>
      <p:ext uri="{19B8F6BF-5375-455C-9EA6-DF929625EA0E}">
        <p15:presenceInfo xmlns:p15="http://schemas.microsoft.com/office/powerpoint/2012/main" userId="S-1-5-21-3900305277-3673560937-2769375459-159086" providerId="AD"/>
      </p:ext>
    </p:extLst>
  </p:cmAuthor>
  <p:cmAuthor id="2" name="azskh28" initials="a" lastIdx="1" clrIdx="1"/>
  <p:cmAuthor id="3" name="Camilla Gam Andersen" initials="CGA" lastIdx="3" clrIdx="2">
    <p:extLst>
      <p:ext uri="{19B8F6BF-5375-455C-9EA6-DF929625EA0E}">
        <p15:presenceInfo xmlns:p15="http://schemas.microsoft.com/office/powerpoint/2012/main" userId="S::acg@aarhus.dk::7337324c-71cb-4df7-976b-bfad4442b6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6237"/>
    <a:srgbClr val="3C4393"/>
    <a:srgbClr val="4C4690"/>
    <a:srgbClr val="FCFBC5"/>
    <a:srgbClr val="FBE9C5"/>
    <a:srgbClr val="F7FCC4"/>
    <a:srgbClr val="FFFFFF"/>
    <a:srgbClr val="2D4295"/>
    <a:srgbClr val="344194"/>
    <a:srgbClr val="6F4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5189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47305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4824000" y="1440000"/>
            <a:ext cx="3600000" cy="4428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F9D89A30-8E7A-4895-A961-965EF9CB8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7704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CBE93DEC-7513-4B70-90C7-B0DA1D63F0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4428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538B2C92-A4C3-4BE2-BE79-7EC8C89C18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1440000"/>
            <a:ext cx="3600000" cy="378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4824000" y="144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4824000" y="3960000"/>
            <a:ext cx="36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E9224EB9-F63C-406A-8507-A652B256CF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720000" y="-1"/>
            <a:ext cx="666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chemeClr val="tx1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720000" y="1440000"/>
            <a:ext cx="7704000" cy="378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06E7BFE-FCFC-494C-A4F7-4FF5FD3C8B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334D63C-D81F-4F27-B91F-8FA0DA529A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28-01-2019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9F48958-9A0C-4A4A-98C6-45A0FA7A0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3068960"/>
            <a:ext cx="8229600" cy="2016125"/>
          </a:xfrm>
        </p:spPr>
        <p:txBody>
          <a:bodyPr>
            <a:normAutofit/>
          </a:bodyPr>
          <a:lstStyle/>
          <a:p>
            <a:r>
              <a:rPr lang="da-DK" sz="4800" dirty="0">
                <a:solidFill>
                  <a:schemeClr val="bg1">
                    <a:lumMod val="95000"/>
                  </a:schemeClr>
                </a:solidFill>
              </a:rPr>
              <a:t>Runde 3</a:t>
            </a:r>
            <a:br>
              <a:rPr lang="da-DK" sz="48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a-DK" sz="4800" dirty="0">
                <a:solidFill>
                  <a:schemeClr val="bg1">
                    <a:lumMod val="95000"/>
                  </a:schemeClr>
                </a:solidFill>
              </a:rPr>
              <a:t>Kernefortælling</a:t>
            </a:r>
            <a:br>
              <a:rPr lang="da-DK" sz="4800" dirty="0">
                <a:solidFill>
                  <a:schemeClr val="bg1">
                    <a:lumMod val="95000"/>
                  </a:schemeClr>
                </a:solidFill>
              </a:rPr>
            </a:br>
            <a:endParaRPr lang="da-DK" sz="2200" dirty="0">
              <a:solidFill>
                <a:srgbClr val="F7B9D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43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E14CEB94-354B-4538-9088-516BAAF17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074" y="2495549"/>
            <a:ext cx="2519933" cy="67627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8668051-1916-4430-8EA4-5654F81B6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73" y="1762125"/>
            <a:ext cx="1754855" cy="1666875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E1DEE193-423F-416F-B45B-50D3C0E9FE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9364" y="3422183"/>
            <a:ext cx="1701354" cy="941728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B49E1E5-E350-4BCD-9B00-9DBC25A1F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4288" y="2238375"/>
            <a:ext cx="1936392" cy="1190625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1CAE8342-65FD-4163-8EBA-1A46C48BBC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7043" y="4521401"/>
            <a:ext cx="1337021" cy="941728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7E1FEBF1-97E2-4C24-B43F-2BE41187A7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47210" y="1981200"/>
            <a:ext cx="1875879" cy="1447800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2D483149-5DF9-4622-8260-37DEB36565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357" y="4596039"/>
            <a:ext cx="1549285" cy="867090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89D6EF97-C783-4879-A01F-BE9DD7CF67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23979" y="3140968"/>
            <a:ext cx="1591216" cy="1222943"/>
          </a:xfrm>
          <a:prstGeom prst="rect">
            <a:avLst/>
          </a:prstGeom>
        </p:spPr>
      </p:pic>
      <p:pic>
        <p:nvPicPr>
          <p:cNvPr id="16" name="Billede 15">
            <a:extLst>
              <a:ext uri="{FF2B5EF4-FFF2-40B4-BE49-F238E27FC236}">
                <a16:creationId xmlns:a16="http://schemas.microsoft.com/office/drawing/2014/main" id="{A398CA7D-2F0F-40B4-A9D1-C7770EEB60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76559" y="1108586"/>
            <a:ext cx="1225778" cy="1323839"/>
          </a:xfrm>
          <a:prstGeom prst="rect">
            <a:avLst/>
          </a:prstGeom>
        </p:spPr>
      </p:pic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A68A12-12A1-4F80-AAC7-482DD22C89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568" y="260768"/>
            <a:ext cx="7524061" cy="1080000"/>
          </a:xfrm>
        </p:spPr>
        <p:txBody>
          <a:bodyPr/>
          <a:lstStyle/>
          <a:p>
            <a:pPr marL="0"/>
            <a:r>
              <a:rPr lang="da-DK" dirty="0"/>
              <a:t>SUMME: Hvem af disse har en stærk fortælling og hvorfor?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82BE85D-2CBD-4E8E-A76A-1133F4810F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0000" y="5012791"/>
            <a:ext cx="2348193" cy="450338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BD585D0B-D8A9-4EAE-A53D-AFEF80A273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5641" y="3594525"/>
            <a:ext cx="1962815" cy="769386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376B0246-CC4A-4D4F-BA4B-D77D556908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07205" y="3698174"/>
            <a:ext cx="1885322" cy="665737"/>
          </a:xfrm>
          <a:prstGeom prst="rect">
            <a:avLst/>
          </a:prstGeom>
        </p:spPr>
      </p:pic>
      <p:pic>
        <p:nvPicPr>
          <p:cNvPr id="17" name="Billede 16">
            <a:extLst>
              <a:ext uri="{FF2B5EF4-FFF2-40B4-BE49-F238E27FC236}">
                <a16:creationId xmlns:a16="http://schemas.microsoft.com/office/drawing/2014/main" id="{D42B9E7A-BE6B-4A67-9720-D814E962B3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52504" y="4756824"/>
            <a:ext cx="1828800" cy="616392"/>
          </a:xfrm>
          <a:prstGeom prst="rect">
            <a:avLst/>
          </a:prstGeom>
        </p:spPr>
      </p:pic>
      <p:pic>
        <p:nvPicPr>
          <p:cNvPr id="18" name="Billede 17">
            <a:extLst>
              <a:ext uri="{FF2B5EF4-FFF2-40B4-BE49-F238E27FC236}">
                <a16:creationId xmlns:a16="http://schemas.microsoft.com/office/drawing/2014/main" id="{7926CE7D-8DC8-4BCC-9D14-BAE8C3484D1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68640" y="1467990"/>
            <a:ext cx="17811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39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6DFFBEC5-7342-4EB8-BEFB-6AE3C38B53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79999"/>
            <a:ext cx="7704000" cy="4869281"/>
          </a:xfrm>
        </p:spPr>
        <p:txBody>
          <a:bodyPr/>
          <a:lstStyle/>
          <a:p>
            <a:pPr marL="0" indent="0"/>
            <a:endParaRPr lang="da-DK" b="1" dirty="0"/>
          </a:p>
          <a:p>
            <a:pPr marL="0" indent="0"/>
            <a:r>
              <a:rPr lang="da-DK" b="1" dirty="0"/>
              <a:t>Hvad er en kernefortælling? </a:t>
            </a:r>
            <a:endParaRPr lang="da-DK" dirty="0"/>
          </a:p>
          <a:p>
            <a:pPr marL="0" indent="0"/>
            <a:r>
              <a:rPr lang="da-DK" dirty="0"/>
              <a:t>En kernefortælling er en kort tekst, der beskriver hvem I er, og hvorfor I er sat i verdenen.</a:t>
            </a:r>
          </a:p>
          <a:p>
            <a:pPr marL="0" indent="0"/>
            <a:endParaRPr lang="da-DK" dirty="0"/>
          </a:p>
          <a:p>
            <a:pPr marL="0" indent="0"/>
            <a:r>
              <a:rPr lang="da-DK" b="1" dirty="0"/>
              <a:t>Kernefortællingen er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a-DK" dirty="0"/>
              <a:t>Kort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a-DK" dirty="0"/>
              <a:t>Forældrevendt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a-DK" dirty="0"/>
              <a:t>Taler til både hjertet og hjernen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a-DK" dirty="0"/>
              <a:t>Har personlighed eller kant</a:t>
            </a:r>
          </a:p>
          <a:p>
            <a:pPr marL="0" indent="0"/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A43818-EC09-46F3-8E5F-2FD1527EB4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Kernefortælling</a:t>
            </a:r>
          </a:p>
        </p:txBody>
      </p:sp>
    </p:spTree>
    <p:extLst>
      <p:ext uri="{BB962C8B-B14F-4D97-AF65-F5344CB8AC3E}">
        <p14:creationId xmlns:p14="http://schemas.microsoft.com/office/powerpoint/2010/main" val="288765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D98DB3C9-68D5-40F3-B2DC-6A2749FF49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079999"/>
            <a:ext cx="7704000" cy="3780000"/>
          </a:xfrm>
        </p:spPr>
        <p:txBody>
          <a:bodyPr/>
          <a:lstStyle/>
          <a:p>
            <a:endParaRPr lang="da-DK" b="1" dirty="0"/>
          </a:p>
          <a:p>
            <a:r>
              <a:rPr lang="da-DK" b="1" dirty="0"/>
              <a:t>Kernefortællingens form</a:t>
            </a:r>
            <a:endParaRPr lang="da-DK" dirty="0"/>
          </a:p>
          <a:p>
            <a:pPr marL="36000">
              <a:spcBef>
                <a:spcPts val="0"/>
              </a:spcBef>
            </a:pPr>
            <a:endParaRPr lang="da-DK" dirty="0"/>
          </a:p>
          <a:p>
            <a:pPr marL="36000">
              <a:spcBef>
                <a:spcPts val="0"/>
              </a:spcBef>
            </a:pPr>
            <a:r>
              <a:rPr lang="da-DK" dirty="0"/>
              <a:t>Kernefortællingen er en elevatortale suppleret med en uddybning af jeres værdier.</a:t>
            </a:r>
          </a:p>
          <a:p>
            <a:pPr marL="36000">
              <a:spcBef>
                <a:spcPts val="0"/>
              </a:spcBef>
            </a:pPr>
            <a:endParaRPr lang="da-DK" dirty="0"/>
          </a:p>
          <a:p>
            <a:pPr marL="36000">
              <a:spcBef>
                <a:spcPts val="0"/>
              </a:spcBef>
            </a:pPr>
            <a:r>
              <a:rPr lang="da-DK" dirty="0"/>
              <a:t>Du kan også inddele kernefortællingen i tre afsnit:</a:t>
            </a:r>
          </a:p>
          <a:p>
            <a:pPr marL="36000">
              <a:spcBef>
                <a:spcPts val="0"/>
              </a:spcBef>
            </a:pPr>
            <a:endParaRPr lang="da-DK" dirty="0"/>
          </a:p>
          <a:p>
            <a:pPr marL="36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a-DK" dirty="0"/>
              <a:t>Skolens eller dagtilbuddets samfundsopgave</a:t>
            </a:r>
          </a:p>
          <a:p>
            <a:pPr marL="36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a-DK" dirty="0"/>
              <a:t>Til potentielle og kommende forældre og samarbejdspartnere</a:t>
            </a:r>
          </a:p>
          <a:p>
            <a:pPr marL="36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a-DK" dirty="0"/>
              <a:t>Til potentielle og kommende medarbejdere</a:t>
            </a:r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77A3D0-A089-4148-B128-3F7327D322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Kernefortælling</a:t>
            </a:r>
          </a:p>
        </p:txBody>
      </p:sp>
    </p:spTree>
    <p:extLst>
      <p:ext uri="{BB962C8B-B14F-4D97-AF65-F5344CB8AC3E}">
        <p14:creationId xmlns:p14="http://schemas.microsoft.com/office/powerpoint/2010/main" val="1837619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77A3D0-A089-4148-B128-3F7327D322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Kernefortællingen formål</a:t>
            </a:r>
          </a:p>
        </p:txBody>
      </p:sp>
      <p:sp>
        <p:nvSpPr>
          <p:cNvPr id="6" name="Rutediagram: Forbindelse 5">
            <a:extLst>
              <a:ext uri="{FF2B5EF4-FFF2-40B4-BE49-F238E27FC236}">
                <a16:creationId xmlns:a16="http://schemas.microsoft.com/office/drawing/2014/main" id="{4D8DBAAE-C59B-4EB2-94F5-6C08D2E13946}"/>
              </a:ext>
            </a:extLst>
          </p:cNvPr>
          <p:cNvSpPr/>
          <p:nvPr/>
        </p:nvSpPr>
        <p:spPr>
          <a:xfrm>
            <a:off x="3295958" y="2388420"/>
            <a:ext cx="2520280" cy="1904676"/>
          </a:xfrm>
          <a:prstGeom prst="flowChartConnector">
            <a:avLst/>
          </a:prstGeom>
          <a:solidFill>
            <a:srgbClr val="3C43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rgbClr val="EA6237"/>
                </a:solidFill>
              </a:rPr>
              <a:t>Kernefortælling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C8070CCB-09D3-4EEE-BCD4-4194852C8BA4}"/>
              </a:ext>
            </a:extLst>
          </p:cNvPr>
          <p:cNvSpPr txBox="1"/>
          <p:nvPr/>
        </p:nvSpPr>
        <p:spPr>
          <a:xfrm>
            <a:off x="323528" y="2388420"/>
            <a:ext cx="2592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SKOLEN/DAGTILBUD</a:t>
            </a:r>
          </a:p>
          <a:p>
            <a:r>
              <a:rPr lang="da-DK" dirty="0"/>
              <a:t>Udgangspunktet</a:t>
            </a:r>
          </a:p>
          <a:p>
            <a:r>
              <a:rPr lang="da-DK" dirty="0"/>
              <a:t>Hvor kommer vi fra?</a:t>
            </a:r>
          </a:p>
          <a:p>
            <a:r>
              <a:rPr lang="da-DK" dirty="0"/>
              <a:t>Hvor skal vi hen?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20036FD-7AF3-4A4C-B4C7-DD88D106D7CF}"/>
              </a:ext>
            </a:extLst>
          </p:cNvPr>
          <p:cNvSpPr txBox="1"/>
          <p:nvPr/>
        </p:nvSpPr>
        <p:spPr>
          <a:xfrm>
            <a:off x="6229162" y="2388420"/>
            <a:ext cx="25922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FORÆLDRENE</a:t>
            </a:r>
          </a:p>
          <a:p>
            <a:r>
              <a:rPr lang="da-DK" dirty="0"/>
              <a:t>Forældrenes interesser, behov og relation til skolen eller dagtilbuddet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1D13AC3B-8379-4633-8F60-4D71FFD68505}"/>
              </a:ext>
            </a:extLst>
          </p:cNvPr>
          <p:cNvSpPr txBox="1"/>
          <p:nvPr/>
        </p:nvSpPr>
        <p:spPr>
          <a:xfrm>
            <a:off x="3547986" y="4791798"/>
            <a:ext cx="2016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Differentieret</a:t>
            </a:r>
          </a:p>
          <a:p>
            <a:pPr algn="ctr"/>
            <a:r>
              <a:rPr lang="da-DK" dirty="0"/>
              <a:t>Relevant</a:t>
            </a:r>
          </a:p>
          <a:p>
            <a:pPr algn="ctr"/>
            <a:r>
              <a:rPr lang="da-DK" dirty="0"/>
              <a:t>Troværdigt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12" name="Pil: venstre 11">
            <a:extLst>
              <a:ext uri="{FF2B5EF4-FFF2-40B4-BE49-F238E27FC236}">
                <a16:creationId xmlns:a16="http://schemas.microsoft.com/office/drawing/2014/main" id="{20B11A44-2693-4CF6-BE1F-7C6D8EDF829B}"/>
              </a:ext>
            </a:extLst>
          </p:cNvPr>
          <p:cNvSpPr/>
          <p:nvPr/>
        </p:nvSpPr>
        <p:spPr>
          <a:xfrm>
            <a:off x="2817855" y="3011205"/>
            <a:ext cx="576064" cy="785754"/>
          </a:xfrm>
          <a:prstGeom prst="leftArrow">
            <a:avLst/>
          </a:prstGeom>
          <a:gradFill flip="none" rotWithShape="1">
            <a:gsLst>
              <a:gs pos="0">
                <a:srgbClr val="EA6237">
                  <a:shade val="30000"/>
                  <a:satMod val="115000"/>
                </a:srgbClr>
              </a:gs>
              <a:gs pos="50000">
                <a:srgbClr val="EA6237">
                  <a:shade val="67500"/>
                  <a:satMod val="115000"/>
                </a:srgbClr>
              </a:gs>
              <a:gs pos="100000">
                <a:srgbClr val="EA6237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EA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Pil: venstre 12">
            <a:extLst>
              <a:ext uri="{FF2B5EF4-FFF2-40B4-BE49-F238E27FC236}">
                <a16:creationId xmlns:a16="http://schemas.microsoft.com/office/drawing/2014/main" id="{BA4BF462-9FB5-42A5-A820-2993D9029405}"/>
              </a:ext>
            </a:extLst>
          </p:cNvPr>
          <p:cNvSpPr/>
          <p:nvPr/>
        </p:nvSpPr>
        <p:spPr>
          <a:xfrm rot="10800000">
            <a:off x="5718277" y="3036123"/>
            <a:ext cx="608846" cy="785754"/>
          </a:xfrm>
          <a:prstGeom prst="leftArrow">
            <a:avLst/>
          </a:prstGeom>
          <a:gradFill flip="none" rotWithShape="1">
            <a:gsLst>
              <a:gs pos="0">
                <a:srgbClr val="EA6237">
                  <a:shade val="30000"/>
                  <a:satMod val="115000"/>
                </a:srgbClr>
              </a:gs>
              <a:gs pos="50000">
                <a:srgbClr val="EA6237">
                  <a:shade val="67500"/>
                  <a:satMod val="115000"/>
                </a:srgbClr>
              </a:gs>
              <a:gs pos="100000">
                <a:srgbClr val="EA6237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EA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dirty="0"/>
          </a:p>
        </p:txBody>
      </p:sp>
      <p:sp>
        <p:nvSpPr>
          <p:cNvPr id="14" name="Pil: venstre 13">
            <a:extLst>
              <a:ext uri="{FF2B5EF4-FFF2-40B4-BE49-F238E27FC236}">
                <a16:creationId xmlns:a16="http://schemas.microsoft.com/office/drawing/2014/main" id="{DF10AC66-3519-4C44-9B4E-D4CEED38AC6A}"/>
              </a:ext>
            </a:extLst>
          </p:cNvPr>
          <p:cNvSpPr/>
          <p:nvPr/>
        </p:nvSpPr>
        <p:spPr>
          <a:xfrm rot="16200000">
            <a:off x="4267577" y="4094498"/>
            <a:ext cx="608846" cy="785754"/>
          </a:xfrm>
          <a:prstGeom prst="leftArrow">
            <a:avLst/>
          </a:prstGeom>
          <a:gradFill flip="none" rotWithShape="1">
            <a:gsLst>
              <a:gs pos="0">
                <a:srgbClr val="EA6237">
                  <a:shade val="30000"/>
                  <a:satMod val="115000"/>
                </a:srgbClr>
              </a:gs>
              <a:gs pos="50000">
                <a:srgbClr val="EA6237">
                  <a:shade val="67500"/>
                  <a:satMod val="115000"/>
                </a:srgbClr>
              </a:gs>
              <a:gs pos="100000">
                <a:srgbClr val="EA6237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EA62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363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33207BD4-C212-47B2-AEA3-0EED4C0C5C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/>
            <a:r>
              <a:rPr lang="da-DK" dirty="0"/>
              <a:t>Din kernefortællingen bliver troværdig, når du fører bevis for den. Du fører bevis ved f.eks. at: </a:t>
            </a:r>
          </a:p>
          <a:p>
            <a:pPr marL="0" indent="0"/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bryde den ned i små hverdagsfortællinger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sætte handling bag ordene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få forældre og børn til at dele de gode historier om din skole eller dit dagtilbud</a:t>
            </a:r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Hent skabelon til en kernefortælling i værktøjskassen.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654120C-3475-4BF8-806A-87132434CC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0000" y="188760"/>
            <a:ext cx="6660000" cy="1080000"/>
          </a:xfrm>
        </p:spPr>
        <p:txBody>
          <a:bodyPr/>
          <a:lstStyle/>
          <a:p>
            <a:r>
              <a:rPr lang="da-DK" dirty="0"/>
              <a:t>Du skal føre bevis for fortællingen</a:t>
            </a:r>
          </a:p>
        </p:txBody>
      </p:sp>
    </p:spTree>
    <p:extLst>
      <p:ext uri="{BB962C8B-B14F-4D97-AF65-F5344CB8AC3E}">
        <p14:creationId xmlns:p14="http://schemas.microsoft.com/office/powerpoint/2010/main" val="2081815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952C656A-E16D-43BF-A222-13EF471945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1737232"/>
            <a:ext cx="7704000" cy="3780000"/>
          </a:xfrm>
        </p:spPr>
        <p:txBody>
          <a:bodyPr/>
          <a:lstStyle/>
          <a:p>
            <a:pPr marL="0" indent="0"/>
            <a:r>
              <a:rPr lang="da-DK" b="1" dirty="0"/>
              <a:t>Nekrologtesten- skriv din skoles eller dagtilbuds nekrolog</a:t>
            </a:r>
            <a:endParaRPr lang="da-DK" dirty="0"/>
          </a:p>
          <a:p>
            <a:pPr marL="0" indent="0"/>
            <a:r>
              <a:rPr lang="da-DK" dirty="0"/>
              <a:t>Hvordan vil verdenen se ud, hvis I ikke eksisterede? Hvor vil det efterlade de unge og børnene?</a:t>
            </a:r>
          </a:p>
          <a:p>
            <a:pPr marL="0" indent="0"/>
            <a:endParaRPr lang="da-DK" dirty="0"/>
          </a:p>
          <a:p>
            <a:pPr marL="0" indent="0"/>
            <a:endParaRPr lang="da-DK" dirty="0"/>
          </a:p>
          <a:p>
            <a:pPr marL="0" indent="0"/>
            <a:r>
              <a:rPr lang="da-DK" b="1" dirty="0"/>
              <a:t>Hvad fortæller du om din skole eller dit dagtilbud til familiemiddagen</a:t>
            </a:r>
            <a:endParaRPr lang="da-DK" dirty="0"/>
          </a:p>
          <a:p>
            <a:pPr marL="0" indent="0"/>
            <a:r>
              <a:rPr lang="da-DK" dirty="0"/>
              <a:t>Hvad fortæller du om din skole eller dit dagtilbud, når din tante, kusine eller farmor spørger </a:t>
            </a:r>
            <a:r>
              <a:rPr lang="da-DK"/>
              <a:t>dig under familiemiddagen? 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5DC9813-93B9-4F37-B8A1-16BC02FEA4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0000" y="260768"/>
            <a:ext cx="6660000" cy="1080000"/>
          </a:xfrm>
        </p:spPr>
        <p:txBody>
          <a:bodyPr/>
          <a:lstStyle/>
          <a:p>
            <a:r>
              <a:rPr lang="da-DK" dirty="0"/>
              <a:t>Opvarmningsøvelser</a:t>
            </a:r>
          </a:p>
        </p:txBody>
      </p:sp>
    </p:spTree>
    <p:extLst>
      <p:ext uri="{BB962C8B-B14F-4D97-AF65-F5344CB8AC3E}">
        <p14:creationId xmlns:p14="http://schemas.microsoft.com/office/powerpoint/2010/main" val="3216677301"/>
      </p:ext>
    </p:extLst>
  </p:cSld>
  <p:clrMapOvr>
    <a:masterClrMapping/>
  </p:clrMapOvr>
</p:sld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1275</TotalTime>
  <Words>249</Words>
  <Application>Microsoft Office PowerPoint</Application>
  <PresentationFormat>Skærmshow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test</vt:lpstr>
      <vt:lpstr>Runde 3 Kernefortælling 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Camilla Gam Andersen</cp:lastModifiedBy>
  <cp:revision>71</cp:revision>
  <dcterms:created xsi:type="dcterms:W3CDTF">2014-12-17T11:00:57Z</dcterms:created>
  <dcterms:modified xsi:type="dcterms:W3CDTF">2019-01-28T20:36:04Z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