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2.xml" ContentType="application/vnd.openxmlformats-officedocument.them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1.xml" ContentType="application/vnd.openxmlformats-officedocument.presentationml.notesSlide+xml"/>
  <Override PartName="/ppt/tags/tag124.xml" ContentType="application/vnd.openxmlformats-officedocument.presentationml.tags+xml"/>
  <Override PartName="/ppt/notesSlides/notesSlide2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10" r:id="rId5"/>
  </p:sldMasterIdLst>
  <p:notesMasterIdLst>
    <p:notesMasterId r:id="rId19"/>
  </p:notesMasterIdLst>
  <p:handoutMasterIdLst>
    <p:handoutMasterId r:id="rId20"/>
  </p:handoutMasterIdLst>
  <p:sldIdLst>
    <p:sldId id="270" r:id="rId6"/>
    <p:sldId id="2146849330" r:id="rId7"/>
    <p:sldId id="2146848986" r:id="rId8"/>
    <p:sldId id="2146849326" r:id="rId9"/>
    <p:sldId id="2146849309" r:id="rId10"/>
    <p:sldId id="2146849325" r:id="rId11"/>
    <p:sldId id="2146849287" r:id="rId12"/>
    <p:sldId id="2146849305" r:id="rId13"/>
    <p:sldId id="2146849306" r:id="rId14"/>
    <p:sldId id="2146849307" r:id="rId15"/>
    <p:sldId id="2146849313" r:id="rId16"/>
    <p:sldId id="2146849337" r:id="rId17"/>
    <p:sldId id="2146849255" r:id="rId18"/>
  </p:sldIdLst>
  <p:sldSz cx="12192000" cy="6858000"/>
  <p:notesSz cx="6669088" cy="9926638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96EEB8-4F10-4320-A65A-DB2A5B5B9AE5}">
          <p14:sldIdLst>
            <p14:sldId id="270"/>
          </p14:sldIdLst>
        </p14:section>
        <p14:section name="Introduktion" id="{82BFDB00-7ECD-4FE3-A412-D4A3202F5C25}">
          <p14:sldIdLst>
            <p14:sldId id="2146849330"/>
            <p14:sldId id="2146848986"/>
          </p14:sldIdLst>
        </p14:section>
        <p14:section name="Aarhus Havn - Status quo" id="{56EA6DAC-2F04-4DD0-8898-0DB3301268FD}">
          <p14:sldIdLst>
            <p14:sldId id="2146849326"/>
            <p14:sldId id="2146849309"/>
          </p14:sldIdLst>
        </p14:section>
        <p14:section name="Behovsanalyse" id="{35A7D3AF-90BE-4139-A456-81B18E480FC5}">
          <p14:sldIdLst>
            <p14:sldId id="2146849325"/>
            <p14:sldId id="2146849287"/>
            <p14:sldId id="2146849305"/>
            <p14:sldId id="2146849306"/>
            <p14:sldId id="2146849307"/>
            <p14:sldId id="2146849313"/>
            <p14:sldId id="2146849337"/>
            <p14:sldId id="2146849255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28" userDrawn="1">
          <p15:clr>
            <a:srgbClr val="A4A3A4"/>
          </p15:clr>
        </p15:guide>
        <p15:guide id="5" orient="horz" pos="1389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E2C13B-E317-97BA-7085-B392711AF329}" name="Nicholaj Buhl" initials="NB" userId="S::NJBL@ramboll.com::08e42291-609d-4ab1-aad4-e2da24fbf1d4" providerId="AD"/>
  <p188:author id="{948DE99F-5550-BE92-7FAB-4BD8B217B52E}" name="Leif Laszlo Haaning" initials="LH" userId="S::lelh@ramboll.com::90d4d2f3-8494-4c53-ba43-c5b4073ff32f" providerId="AD"/>
  <p188:author id="{264EC8A8-E058-54FF-5A09-92B9A1819DA4}" name="Thomas Kræmer Schmidt" initials="TKS" userId="S::THS@ramboll.com::13d5abf2-e3a0-4d08-ac26-e6a6e99c3452" providerId="AD"/>
  <p188:author id="{960F99B6-1E84-9066-C6BB-201E3B184AF8}" name="Tine Scharf" initials="TS" userId="S::tiaa@ramboll.com::9aada4fa-8b23-4e3d-8945-725d8f329171" providerId="AD"/>
  <p188:author id="{AA8374D6-5DCE-108D-1993-C9C88361671C}" name="Roman Graber" initials="RG" userId="S::roman@ramboll.com::e7a42ee2-cd72-49c0-87d1-dbb2da1652f7" providerId="AD"/>
  <p188:author id="{501129F0-DEB2-6C3F-C297-05148D2E7F3E}" name="Astrid Bugge" initials="AB" userId="S::asbu@ramboll.com::60b6e490-ce18-4aa9-a479-b1db6e91d59a" providerId="AD"/>
  <p188:author id="{B0BC76FB-EDF4-0397-645B-58A8F378A727}" name="Karoline Karlsson" initials="KK" userId="S::KSKN@ramboll.com::bf1a0472-16df-44b9-b263-814c0f6d398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ulia Hoffmeister" initials="JH" lastIdx="34" clrIdx="6">
    <p:extLst>
      <p:ext uri="{19B8F6BF-5375-455C-9EA6-DF929625EA0E}">
        <p15:presenceInfo xmlns:p15="http://schemas.microsoft.com/office/powerpoint/2012/main" userId="S::julia.hoffmeister@ramboll.com::8a1bacb8-200e-449d-9370-a4361a783098" providerId="AD"/>
      </p:ext>
    </p:extLst>
  </p:cmAuthor>
  <p:cmAuthor id="1" name="Martin Wenstrup" initials="MW" lastIdx="50" clrIdx="0">
    <p:extLst>
      <p:ext uri="{19B8F6BF-5375-455C-9EA6-DF929625EA0E}">
        <p15:presenceInfo xmlns:p15="http://schemas.microsoft.com/office/powerpoint/2012/main" userId="S::MEWP@ramboll.com::eb5e3a50-12cc-414c-bf80-53ccfd0d72b1" providerId="AD"/>
      </p:ext>
    </p:extLst>
  </p:cmAuthor>
  <p:cmAuthor id="8" name="Roman Graber" initials="RG" lastIdx="31" clrIdx="7">
    <p:extLst>
      <p:ext uri="{19B8F6BF-5375-455C-9EA6-DF929625EA0E}">
        <p15:presenceInfo xmlns:p15="http://schemas.microsoft.com/office/powerpoint/2012/main" userId="S::roman@ramboll.com::e7a42ee2-cd72-49c0-87d1-dbb2da1652f7" providerId="AD"/>
      </p:ext>
    </p:extLst>
  </p:cmAuthor>
  <p:cmAuthor id="2" name="Pia Lotta Straub" initials="PLS" lastIdx="7" clrIdx="1">
    <p:extLst>
      <p:ext uri="{19B8F6BF-5375-455C-9EA6-DF929625EA0E}">
        <p15:presenceInfo xmlns:p15="http://schemas.microsoft.com/office/powerpoint/2012/main" userId="S::PLSB@ramboll.com::78274fda-e595-477d-a52d-c6f318dc3e45" providerId="AD"/>
      </p:ext>
    </p:extLst>
  </p:cmAuthor>
  <p:cmAuthor id="9" name="Hildur María Hólmarsdóttir" initials="HMH" lastIdx="16" clrIdx="8">
    <p:extLst>
      <p:ext uri="{19B8F6BF-5375-455C-9EA6-DF929625EA0E}">
        <p15:presenceInfo xmlns:p15="http://schemas.microsoft.com/office/powerpoint/2012/main" userId="S::HMHR@Ramboll.com::fdb575c2-a242-4c9e-a06d-a51ec9e06798" providerId="AD"/>
      </p:ext>
    </p:extLst>
  </p:cmAuthor>
  <p:cmAuthor id="3" name="Mette Kerstine Lauritsen" initials="MKL" lastIdx="7" clrIdx="2">
    <p:extLst>
      <p:ext uri="{19B8F6BF-5375-455C-9EA6-DF929625EA0E}">
        <p15:presenceInfo xmlns:p15="http://schemas.microsoft.com/office/powerpoint/2012/main" userId="S::meke@ramboll.com::5a4bac21-6633-4c42-a84e-2c69a2b55140" providerId="AD"/>
      </p:ext>
    </p:extLst>
  </p:cmAuthor>
  <p:cmAuthor id="10" name="Tine Scharf" initials="TS" lastIdx="70" clrIdx="9">
    <p:extLst>
      <p:ext uri="{19B8F6BF-5375-455C-9EA6-DF929625EA0E}">
        <p15:presenceInfo xmlns:p15="http://schemas.microsoft.com/office/powerpoint/2012/main" userId="S::tiaa@ramboll.com::9aada4fa-8b23-4e3d-8945-725d8f329171" providerId="AD"/>
      </p:ext>
    </p:extLst>
  </p:cmAuthor>
  <p:cmAuthor id="4" name="Laura Bowler" initials="LB" lastIdx="5" clrIdx="3">
    <p:extLst>
      <p:ext uri="{19B8F6BF-5375-455C-9EA6-DF929625EA0E}">
        <p15:presenceInfo xmlns:p15="http://schemas.microsoft.com/office/powerpoint/2012/main" userId="S::Lbowler@ramboll.com::bfb2655b-1fc3-4e59-9811-a63d2123e0b5" providerId="AD"/>
      </p:ext>
    </p:extLst>
  </p:cmAuthor>
  <p:cmAuthor id="11" name="Elisabeth Vestergaard Nielsen" initials="EVN" lastIdx="1" clrIdx="10">
    <p:extLst>
      <p:ext uri="{19B8F6BF-5375-455C-9EA6-DF929625EA0E}">
        <p15:presenceInfo xmlns:p15="http://schemas.microsoft.com/office/powerpoint/2012/main" userId="S::ELVN@ramboll.com::181feace-b123-4020-930c-245aac8b3547" providerId="AD"/>
      </p:ext>
    </p:extLst>
  </p:cmAuthor>
  <p:cmAuthor id="5" name="Emil Harbo Falkenhard" initials="EHF" lastIdx="1" clrIdx="4">
    <p:extLst>
      <p:ext uri="{19B8F6BF-5375-455C-9EA6-DF929625EA0E}">
        <p15:presenceInfo xmlns:p15="http://schemas.microsoft.com/office/powerpoint/2012/main" userId="S::EHF@ramboll.com::99559d3a-0e22-4d77-ac02-e968dd9af15e" providerId="AD"/>
      </p:ext>
    </p:extLst>
  </p:cmAuthor>
  <p:cmAuthor id="6" name="Casper Gandil Qvortrup" initials="CGQ" lastIdx="27" clrIdx="5">
    <p:extLst>
      <p:ext uri="{19B8F6BF-5375-455C-9EA6-DF929625EA0E}">
        <p15:presenceInfo xmlns:p15="http://schemas.microsoft.com/office/powerpoint/2012/main" userId="S::cgq@ramboll.com::e237a179-934d-4b6a-be26-7307b333c1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3E1D8"/>
    <a:srgbClr val="009DF0"/>
    <a:srgbClr val="C9ECFF"/>
    <a:srgbClr val="B98755"/>
    <a:srgbClr val="CCEBFD"/>
    <a:srgbClr val="ADD095"/>
    <a:srgbClr val="125A40"/>
    <a:srgbClr val="05326E"/>
    <a:srgbClr val="FF0000"/>
    <a:srgbClr val="BA8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486" autoAdjust="0"/>
  </p:normalViewPr>
  <p:slideViewPr>
    <p:cSldViewPr snapToGrid="0">
      <p:cViewPr varScale="1">
        <p:scale>
          <a:sx n="33" d="100"/>
          <a:sy n="33" d="100"/>
        </p:scale>
        <p:origin x="1122" y="42"/>
      </p:cViewPr>
      <p:guideLst>
        <p:guide orient="horz" pos="28"/>
        <p:guide orient="horz" pos="1389"/>
        <p:guide pos="3840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9.xlsb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0.xlsb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1.xlsb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2.xlsb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3.xlsb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4.xlsb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5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6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7.xlsb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449961802902976E-3"/>
          <c:y val="6.205250596658711E-2"/>
          <c:w val="0.98411000763941936"/>
          <c:h val="0.87589498806682575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A653-4211-8DA5-971CC24B6AC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653-4211-8DA5-971CC24B6AC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A653-4211-8DA5-971CC24B6AC3}"/>
              </c:ext>
            </c:extLst>
          </c:dPt>
          <c:val>
            <c:numRef>
              <c:f>Sheet1!$A$1:$H$1</c:f>
              <c:numCache>
                <c:formatCode>General</c:formatCode>
                <c:ptCount val="8"/>
                <c:pt idx="0">
                  <c:v>1684217</c:v>
                </c:pt>
                <c:pt idx="1">
                  <c:v>1684217</c:v>
                </c:pt>
                <c:pt idx="2">
                  <c:v>1758529</c:v>
                </c:pt>
                <c:pt idx="3">
                  <c:v>1861166.5</c:v>
                </c:pt>
                <c:pt idx="4">
                  <c:v>1941262.5</c:v>
                </c:pt>
                <c:pt idx="5">
                  <c:v>2043900</c:v>
                </c:pt>
                <c:pt idx="6">
                  <c:v>2043900</c:v>
                </c:pt>
                <c:pt idx="7">
                  <c:v>2825531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53-4211-8DA5-971CC24B6AC3}"/>
            </c:ext>
          </c:extLst>
        </c:ser>
        <c:ser>
          <c:idx val="1"/>
          <c:order val="1"/>
          <c:spPr>
            <a:solidFill>
              <a:schemeClr val="tx2"/>
            </a:solidFill>
            <a:ln>
              <a:noFill/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A653-4211-8DA5-971CC24B6AC3}"/>
              </c:ext>
            </c:extLst>
          </c:dPt>
          <c:val>
            <c:numRef>
              <c:f>Sheet1!$A$2:$H$2</c:f>
              <c:numCache>
                <c:formatCode>General</c:formatCode>
                <c:ptCount val="8"/>
                <c:pt idx="1">
                  <c:v>74312</c:v>
                </c:pt>
                <c:pt idx="2">
                  <c:v>102637.5</c:v>
                </c:pt>
                <c:pt idx="3">
                  <c:v>80096</c:v>
                </c:pt>
                <c:pt idx="4">
                  <c:v>102637.5</c:v>
                </c:pt>
                <c:pt idx="6">
                  <c:v>781631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53-4211-8DA5-971CC24B6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1575500608"/>
        <c:axId val="1"/>
      </c:barChart>
      <c:catAx>
        <c:axId val="15755006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0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 kern="1200">
                <a:latin typeface="+mn-lt"/>
                <a:ea typeface="+mn-ea"/>
                <a:cs typeface="+mn-cs"/>
              </a:defRPr>
            </a:pPr>
            <a:endParaRPr lang="da-DK"/>
          </a:p>
        </c:txPr>
        <c:crossAx val="1575500608"/>
        <c:crosses val="min"/>
        <c:crossBetween val="between"/>
        <c:majorUnit val="100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868873492430075E-2"/>
          <c:y val="2.3412877082395318E-2"/>
          <c:w val="0.87426225301513982"/>
          <c:h val="0.87032868077442593"/>
        </c:manualLayout>
      </c:layout>
      <c:scatterChart>
        <c:scatterStyle val="lineMarker"/>
        <c:varyColors val="0"/>
        <c:ser>
          <c:idx val="0"/>
          <c:order val="0"/>
          <c:spPr>
            <a:ln w="38100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xVal>
            <c:numRef>
              <c:f>Sheet1!$A$1:$AO$1</c:f>
              <c:numCache>
                <c:formatCode>General</c:formatCode>
                <c:ptCount val="4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  <c:pt idx="29">
                  <c:v>2041</c:v>
                </c:pt>
                <c:pt idx="30">
                  <c:v>2042</c:v>
                </c:pt>
                <c:pt idx="31">
                  <c:v>2043</c:v>
                </c:pt>
                <c:pt idx="32">
                  <c:v>2044</c:v>
                </c:pt>
                <c:pt idx="33">
                  <c:v>2045</c:v>
                </c:pt>
                <c:pt idx="34">
                  <c:v>2046</c:v>
                </c:pt>
                <c:pt idx="35">
                  <c:v>2047</c:v>
                </c:pt>
                <c:pt idx="36">
                  <c:v>2048</c:v>
                </c:pt>
                <c:pt idx="37">
                  <c:v>2049</c:v>
                </c:pt>
                <c:pt idx="38">
                  <c:v>2050</c:v>
                </c:pt>
                <c:pt idx="39">
                  <c:v>2051</c:v>
                </c:pt>
                <c:pt idx="40">
                  <c:v>2052</c:v>
                </c:pt>
              </c:numCache>
            </c:numRef>
          </c:xVal>
          <c:yVal>
            <c:numRef>
              <c:f>Sheet1!$A$2:$AO$2</c:f>
              <c:numCache>
                <c:formatCode>General</c:formatCode>
                <c:ptCount val="41"/>
                <c:pt idx="0">
                  <c:v>176.49972987574256</c:v>
                </c:pt>
                <c:pt idx="1">
                  <c:v>85.49972987574256</c:v>
                </c:pt>
                <c:pt idx="2">
                  <c:v>305.49972987574256</c:v>
                </c:pt>
                <c:pt idx="3">
                  <c:v>305.49972987574256</c:v>
                </c:pt>
                <c:pt idx="4">
                  <c:v>305.49972987574256</c:v>
                </c:pt>
                <c:pt idx="5">
                  <c:v>530.49972987574256</c:v>
                </c:pt>
                <c:pt idx="6">
                  <c:v>728.49972987574256</c:v>
                </c:pt>
                <c:pt idx="7">
                  <c:v>525.49972987574256</c:v>
                </c:pt>
                <c:pt idx="8">
                  <c:v>321.49972987574256</c:v>
                </c:pt>
                <c:pt idx="9">
                  <c:v>428.49972987574256</c:v>
                </c:pt>
                <c:pt idx="10">
                  <c:v>455.19582369853561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1F5-443A-B501-89419A8736CC}"/>
            </c:ext>
          </c:extLst>
        </c:ser>
        <c:ser>
          <c:idx val="1"/>
          <c:order val="1"/>
          <c:spPr>
            <a:ln w="38100" algn="ctr">
              <a:solidFill>
                <a:srgbClr val="009DF0"/>
              </a:solidFill>
              <a:prstDash val="sysDot"/>
            </a:ln>
          </c:spPr>
          <c:marker>
            <c:symbol val="none"/>
          </c:marker>
          <c:xVal>
            <c:numRef>
              <c:f>Sheet1!$A$1:$AO$1</c:f>
              <c:numCache>
                <c:formatCode>General</c:formatCode>
                <c:ptCount val="4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  <c:pt idx="29">
                  <c:v>2041</c:v>
                </c:pt>
                <c:pt idx="30">
                  <c:v>2042</c:v>
                </c:pt>
                <c:pt idx="31">
                  <c:v>2043</c:v>
                </c:pt>
                <c:pt idx="32">
                  <c:v>2044</c:v>
                </c:pt>
                <c:pt idx="33">
                  <c:v>2045</c:v>
                </c:pt>
                <c:pt idx="34">
                  <c:v>2046</c:v>
                </c:pt>
                <c:pt idx="35">
                  <c:v>2047</c:v>
                </c:pt>
                <c:pt idx="36">
                  <c:v>2048</c:v>
                </c:pt>
                <c:pt idx="37">
                  <c:v>2049</c:v>
                </c:pt>
                <c:pt idx="38">
                  <c:v>2050</c:v>
                </c:pt>
                <c:pt idx="39">
                  <c:v>2051</c:v>
                </c:pt>
                <c:pt idx="40">
                  <c:v>2052</c:v>
                </c:pt>
              </c:numCache>
            </c:numRef>
          </c:xVal>
          <c:yVal>
            <c:numRef>
              <c:f>Sheet1!$A$3:$AO$3</c:f>
              <c:numCache>
                <c:formatCode>General</c:formatCode>
                <c:ptCount val="41"/>
                <c:pt idx="10">
                  <c:v>455.19582369853561</c:v>
                </c:pt>
                <c:pt idx="11">
                  <c:v>331.01609221647141</c:v>
                </c:pt>
                <c:pt idx="12">
                  <c:v>345.49972987574256</c:v>
                </c:pt>
                <c:pt idx="13">
                  <c:v>382.85797668476516</c:v>
                </c:pt>
                <c:pt idx="14">
                  <c:v>409.13578814387029</c:v>
                </c:pt>
                <c:pt idx="15">
                  <c:v>515.49972987574256</c:v>
                </c:pt>
                <c:pt idx="16">
                  <c:v>715.49972987574256</c:v>
                </c:pt>
                <c:pt idx="17">
                  <c:v>832.45166992508348</c:v>
                </c:pt>
                <c:pt idx="18">
                  <c:v>862.84976817336792</c:v>
                </c:pt>
                <c:pt idx="19">
                  <c:v>893.52644880506159</c:v>
                </c:pt>
                <c:pt idx="20">
                  <c:v>924.48426487936285</c:v>
                </c:pt>
                <c:pt idx="21">
                  <c:v>955.72579285289794</c:v>
                </c:pt>
                <c:pt idx="22">
                  <c:v>987.25363279414614</c:v>
                </c:pt>
                <c:pt idx="23">
                  <c:v>1019.0704085998304</c:v>
                </c:pt>
                <c:pt idx="24">
                  <c:v>1051.1787682132895</c:v>
                </c:pt>
                <c:pt idx="25">
                  <c:v>1083.5813838448516</c:v>
                </c:pt>
                <c:pt idx="26">
                  <c:v>1116.2809521942327</c:v>
                </c:pt>
                <c:pt idx="27">
                  <c:v>1149.2801946749628</c:v>
                </c:pt>
                <c:pt idx="28">
                  <c:v>1182.5818576408788</c:v>
                </c:pt>
                <c:pt idx="29">
                  <c:v>1216.188712614688</c:v>
                </c:pt>
                <c:pt idx="30">
                  <c:v>1250.1035565186276</c:v>
                </c:pt>
                <c:pt idx="31">
                  <c:v>1275.1610846459821</c:v>
                </c:pt>
                <c:pt idx="32">
                  <c:v>1309.6163789367047</c:v>
                </c:pt>
                <c:pt idx="33">
                  <c:v>1344.3874376521021</c:v>
                </c:pt>
                <c:pt idx="34">
                  <c:v>1379.477154604981</c:v>
                </c:pt>
                <c:pt idx="35">
                  <c:v>1414.8884501284024</c:v>
                </c:pt>
                <c:pt idx="36">
                  <c:v>1450.6242713187239</c:v>
                </c:pt>
                <c:pt idx="37">
                  <c:v>1486.6875922808722</c:v>
                </c:pt>
                <c:pt idx="38">
                  <c:v>1523.0814143758612</c:v>
                </c:pt>
                <c:pt idx="39">
                  <c:v>1559.8087664705827</c:v>
                </c:pt>
                <c:pt idx="40">
                  <c:v>1596.8727051898773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1F5-443A-B501-89419A8736CC}"/>
            </c:ext>
          </c:extLst>
        </c:ser>
        <c:ser>
          <c:idx val="2"/>
          <c:order val="2"/>
          <c:spPr>
            <a:ln w="38100" algn="ctr">
              <a:solidFill>
                <a:schemeClr val="accent3"/>
              </a:solidFill>
              <a:prstDash val="sysDot"/>
            </a:ln>
          </c:spPr>
          <c:marker>
            <c:symbol val="none"/>
          </c:marker>
          <c:xVal>
            <c:numRef>
              <c:f>Sheet1!$A$1:$AO$1</c:f>
              <c:numCache>
                <c:formatCode>General</c:formatCode>
                <c:ptCount val="4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  <c:pt idx="29">
                  <c:v>2041</c:v>
                </c:pt>
                <c:pt idx="30">
                  <c:v>2042</c:v>
                </c:pt>
                <c:pt idx="31">
                  <c:v>2043</c:v>
                </c:pt>
                <c:pt idx="32">
                  <c:v>2044</c:v>
                </c:pt>
                <c:pt idx="33">
                  <c:v>2045</c:v>
                </c:pt>
                <c:pt idx="34">
                  <c:v>2046</c:v>
                </c:pt>
                <c:pt idx="35">
                  <c:v>2047</c:v>
                </c:pt>
                <c:pt idx="36">
                  <c:v>2048</c:v>
                </c:pt>
                <c:pt idx="37">
                  <c:v>2049</c:v>
                </c:pt>
                <c:pt idx="38">
                  <c:v>2050</c:v>
                </c:pt>
                <c:pt idx="39">
                  <c:v>2051</c:v>
                </c:pt>
                <c:pt idx="40">
                  <c:v>2052</c:v>
                </c:pt>
              </c:numCache>
            </c:numRef>
          </c:xVal>
          <c:yVal>
            <c:numRef>
              <c:f>Sheet1!$A$4:$AO$4</c:f>
              <c:numCache>
                <c:formatCode>General</c:formatCode>
                <c:ptCount val="41"/>
                <c:pt idx="10">
                  <c:v>455.19582369853561</c:v>
                </c:pt>
                <c:pt idx="11">
                  <c:v>403.26187026561001</c:v>
                </c:pt>
                <c:pt idx="12">
                  <c:v>415.49972987574256</c:v>
                </c:pt>
                <c:pt idx="13">
                  <c:v>467.12664731569339</c:v>
                </c:pt>
                <c:pt idx="14">
                  <c:v>499.58675405837494</c:v>
                </c:pt>
                <c:pt idx="15">
                  <c:v>615.49972987574256</c:v>
                </c:pt>
                <c:pt idx="16">
                  <c:v>865.49972987574256</c:v>
                </c:pt>
                <c:pt idx="17">
                  <c:v>986.93184337399998</c:v>
                </c:pt>
                <c:pt idx="18">
                  <c:v>1025.1084355064031</c:v>
                </c:pt>
                <c:pt idx="19">
                  <c:v>1063.7048694041614</c:v>
                </c:pt>
                <c:pt idx="20">
                  <c:v>1102.7257622187312</c:v>
                </c:pt>
                <c:pt idx="21">
                  <c:v>1142.1757818780497</c:v>
                </c:pt>
                <c:pt idx="22">
                  <c:v>1182.0596476449423</c:v>
                </c:pt>
                <c:pt idx="23">
                  <c:v>1222.3821306816717</c:v>
                </c:pt>
                <c:pt idx="24">
                  <c:v>1263.148054620694</c:v>
                </c:pt>
                <c:pt idx="25">
                  <c:v>1304.3622961416936</c:v>
                </c:pt>
                <c:pt idx="26">
                  <c:v>1346.0297855549607</c:v>
                </c:pt>
                <c:pt idx="27">
                  <c:v>1388.1555073911886</c:v>
                </c:pt>
                <c:pt idx="28">
                  <c:v>1430.7445009977532</c:v>
                </c:pt>
                <c:pt idx="29">
                  <c:v>1473.8018611415532</c:v>
                </c:pt>
                <c:pt idx="30">
                  <c:v>1517.3327386184778</c:v>
                </c:pt>
                <c:pt idx="31">
                  <c:v>1534.7114685250585</c:v>
                </c:pt>
                <c:pt idx="32">
                  <c:v>1578.9121909426299</c:v>
                </c:pt>
                <c:pt idx="33">
                  <c:v>1623.5990046610023</c:v>
                </c:pt>
                <c:pt idx="34">
                  <c:v>1668.7772554016892</c:v>
                </c:pt>
                <c:pt idx="35">
                  <c:v>1714.4523476750319</c:v>
                </c:pt>
                <c:pt idx="36">
                  <c:v>1760.6297454267251</c:v>
                </c:pt>
                <c:pt idx="37">
                  <c:v>1807.3149726914444</c:v>
                </c:pt>
                <c:pt idx="38">
                  <c:v>1854.5136142536694</c:v>
                </c:pt>
                <c:pt idx="39">
                  <c:v>1902.2313163157733</c:v>
                </c:pt>
                <c:pt idx="40">
                  <c:v>1950.4737871734515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1F5-443A-B501-89419A8736CC}"/>
            </c:ext>
          </c:extLst>
        </c:ser>
        <c:ser>
          <c:idx val="3"/>
          <c:order val="3"/>
          <c:spPr>
            <a:ln w="38100" algn="ctr">
              <a:solidFill>
                <a:schemeClr val="accent4"/>
              </a:solidFill>
              <a:prstDash val="sysDot"/>
            </a:ln>
          </c:spPr>
          <c:marker>
            <c:symbol val="none"/>
          </c:marker>
          <c:xVal>
            <c:numRef>
              <c:f>Sheet1!$A$1:$AO$1</c:f>
              <c:numCache>
                <c:formatCode>General</c:formatCode>
                <c:ptCount val="4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  <c:pt idx="29">
                  <c:v>2041</c:v>
                </c:pt>
                <c:pt idx="30">
                  <c:v>2042</c:v>
                </c:pt>
                <c:pt idx="31">
                  <c:v>2043</c:v>
                </c:pt>
                <c:pt idx="32">
                  <c:v>2044</c:v>
                </c:pt>
                <c:pt idx="33">
                  <c:v>2045</c:v>
                </c:pt>
                <c:pt idx="34">
                  <c:v>2046</c:v>
                </c:pt>
                <c:pt idx="35">
                  <c:v>2047</c:v>
                </c:pt>
                <c:pt idx="36">
                  <c:v>2048</c:v>
                </c:pt>
                <c:pt idx="37">
                  <c:v>2049</c:v>
                </c:pt>
                <c:pt idx="38">
                  <c:v>2050</c:v>
                </c:pt>
                <c:pt idx="39">
                  <c:v>2051</c:v>
                </c:pt>
                <c:pt idx="40">
                  <c:v>2052</c:v>
                </c:pt>
              </c:numCache>
            </c:numRef>
          </c:xVal>
          <c:yVal>
            <c:numRef>
              <c:f>Sheet1!$A$5:$AO$5</c:f>
              <c:numCache>
                <c:formatCode>General</c:formatCode>
                <c:ptCount val="41"/>
                <c:pt idx="10">
                  <c:v>455.19582369853561</c:v>
                </c:pt>
                <c:pt idx="11">
                  <c:v>265.49972987574256</c:v>
                </c:pt>
                <c:pt idx="12">
                  <c:v>182.39344551567956</c:v>
                </c:pt>
                <c:pt idx="13">
                  <c:v>187.2815776714051</c:v>
                </c:pt>
                <c:pt idx="14">
                  <c:v>192.1786692527844</c:v>
                </c:pt>
                <c:pt idx="15">
                  <c:v>265.49972987574256</c:v>
                </c:pt>
                <c:pt idx="16">
                  <c:v>390.49972987574256</c:v>
                </c:pt>
                <c:pt idx="17">
                  <c:v>457.08537271177374</c:v>
                </c:pt>
                <c:pt idx="18">
                  <c:v>462.47698591527069</c:v>
                </c:pt>
                <c:pt idx="19">
                  <c:v>467.87848137156107</c:v>
                </c:pt>
                <c:pt idx="20">
                  <c:v>473.28987719376164</c:v>
                </c:pt>
                <c:pt idx="21">
                  <c:v>478.71119152818846</c:v>
                </c:pt>
                <c:pt idx="22">
                  <c:v>484.14244255441918</c:v>
                </c:pt>
                <c:pt idx="23">
                  <c:v>489.58364848535075</c:v>
                </c:pt>
                <c:pt idx="24">
                  <c:v>495.03482756726362</c:v>
                </c:pt>
                <c:pt idx="25">
                  <c:v>500.49599807988079</c:v>
                </c:pt>
                <c:pt idx="26">
                  <c:v>505.96717833643197</c:v>
                </c:pt>
                <c:pt idx="27">
                  <c:v>511.44838668370994</c:v>
                </c:pt>
                <c:pt idx="28">
                  <c:v>516.93964150213878</c:v>
                </c:pt>
                <c:pt idx="29">
                  <c:v>522.44096120582935</c:v>
                </c:pt>
                <c:pt idx="30">
                  <c:v>527.95236424264431</c:v>
                </c:pt>
                <c:pt idx="31">
                  <c:v>553.86563001117065</c:v>
                </c:pt>
                <c:pt idx="32">
                  <c:v>559.43463111916844</c:v>
                </c:pt>
                <c:pt idx="33">
                  <c:v>565.01383961309648</c:v>
                </c:pt>
                <c:pt idx="34">
                  <c:v>570.60327420200701</c:v>
                </c:pt>
                <c:pt idx="35">
                  <c:v>576.20295362924207</c:v>
                </c:pt>
                <c:pt idx="36">
                  <c:v>581.81289667249894</c:v>
                </c:pt>
                <c:pt idx="37">
                  <c:v>587.4331221438938</c:v>
                </c:pt>
                <c:pt idx="38">
                  <c:v>593.06364889002225</c:v>
                </c:pt>
                <c:pt idx="39">
                  <c:v>598.70449579202341</c:v>
                </c:pt>
                <c:pt idx="40">
                  <c:v>604.35568176564357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1F5-443A-B501-89419A8736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0390303"/>
        <c:axId val="1"/>
      </c:scatterChart>
      <c:valAx>
        <c:axId val="960390303"/>
        <c:scaling>
          <c:orientation val="minMax"/>
          <c:max val="2055"/>
          <c:min val="2010"/>
        </c:scaling>
        <c:delete val="0"/>
        <c:axPos val="b"/>
        <c:majorGridlines>
          <c:spPr>
            <a:ln>
              <a:noFill/>
            </a:ln>
          </c:spPr>
        </c:majorGridlines>
        <c:numFmt formatCode="0;&quot;-&quot;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"/>
        <c:crosses val="min"/>
        <c:crossBetween val="midCat"/>
        <c:majorUnit val="5"/>
      </c:valAx>
      <c:valAx>
        <c:axId val="1"/>
        <c:scaling>
          <c:orientation val="minMax"/>
          <c:max val="2015.4997298757426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960390303"/>
        <c:crosses val="min"/>
        <c:crossBetween val="midCat"/>
        <c:majorUnit val="5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868873492430075E-2"/>
          <c:y val="2.3412877082395318E-2"/>
          <c:w val="0.87426225301513982"/>
          <c:h val="0.87032868077442593"/>
        </c:manualLayout>
      </c:layout>
      <c:scatterChart>
        <c:scatterStyle val="lineMarker"/>
        <c:varyColors val="0"/>
        <c:ser>
          <c:idx val="0"/>
          <c:order val="0"/>
          <c:spPr>
            <a:ln w="38100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xVal>
            <c:numRef>
              <c:f>Sheet1!$A$1:$AO$1</c:f>
              <c:numCache>
                <c:formatCode>General</c:formatCode>
                <c:ptCount val="4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  <c:pt idx="29">
                  <c:v>2041</c:v>
                </c:pt>
                <c:pt idx="30">
                  <c:v>2042</c:v>
                </c:pt>
                <c:pt idx="31">
                  <c:v>2043</c:v>
                </c:pt>
                <c:pt idx="32">
                  <c:v>2044</c:v>
                </c:pt>
                <c:pt idx="33">
                  <c:v>2045</c:v>
                </c:pt>
                <c:pt idx="34">
                  <c:v>2046</c:v>
                </c:pt>
                <c:pt idx="35">
                  <c:v>2047</c:v>
                </c:pt>
                <c:pt idx="36">
                  <c:v>2048</c:v>
                </c:pt>
                <c:pt idx="37">
                  <c:v>2049</c:v>
                </c:pt>
                <c:pt idx="38">
                  <c:v>2050</c:v>
                </c:pt>
                <c:pt idx="39">
                  <c:v>2051</c:v>
                </c:pt>
                <c:pt idx="40">
                  <c:v>2052</c:v>
                </c:pt>
              </c:numCache>
            </c:numRef>
          </c:xVal>
          <c:yVal>
            <c:numRef>
              <c:f>Sheet1!$A$2:$AO$2</c:f>
              <c:numCache>
                <c:formatCode>General</c:formatCode>
                <c:ptCount val="41"/>
                <c:pt idx="0">
                  <c:v>348.50375718118335</c:v>
                </c:pt>
                <c:pt idx="1">
                  <c:v>404.50375718118335</c:v>
                </c:pt>
                <c:pt idx="2">
                  <c:v>345.50375718118335</c:v>
                </c:pt>
                <c:pt idx="3">
                  <c:v>406.50375718118335</c:v>
                </c:pt>
                <c:pt idx="4">
                  <c:v>709.50375718118335</c:v>
                </c:pt>
                <c:pt idx="5">
                  <c:v>432.50375718118335</c:v>
                </c:pt>
                <c:pt idx="6">
                  <c:v>418.50375718118335</c:v>
                </c:pt>
                <c:pt idx="7">
                  <c:v>354.50375718118335</c:v>
                </c:pt>
                <c:pt idx="8">
                  <c:v>171.50375718118335</c:v>
                </c:pt>
                <c:pt idx="9">
                  <c:v>252.50375718118335</c:v>
                </c:pt>
                <c:pt idx="10">
                  <c:v>266.88935718118319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9AD-4F5E-8F49-A9A7F03ACC41}"/>
            </c:ext>
          </c:extLst>
        </c:ser>
        <c:ser>
          <c:idx val="1"/>
          <c:order val="1"/>
          <c:spPr>
            <a:ln w="38100" algn="ctr">
              <a:solidFill>
                <a:srgbClr val="009DF0"/>
              </a:solidFill>
              <a:prstDash val="sysDot"/>
            </a:ln>
          </c:spPr>
          <c:marker>
            <c:symbol val="none"/>
          </c:marker>
          <c:xVal>
            <c:numRef>
              <c:f>Sheet1!$A$1:$AO$1</c:f>
              <c:numCache>
                <c:formatCode>General</c:formatCode>
                <c:ptCount val="4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  <c:pt idx="29">
                  <c:v>2041</c:v>
                </c:pt>
                <c:pt idx="30">
                  <c:v>2042</c:v>
                </c:pt>
                <c:pt idx="31">
                  <c:v>2043</c:v>
                </c:pt>
                <c:pt idx="32">
                  <c:v>2044</c:v>
                </c:pt>
                <c:pt idx="33">
                  <c:v>2045</c:v>
                </c:pt>
                <c:pt idx="34">
                  <c:v>2046</c:v>
                </c:pt>
                <c:pt idx="35">
                  <c:v>2047</c:v>
                </c:pt>
                <c:pt idx="36">
                  <c:v>2048</c:v>
                </c:pt>
                <c:pt idx="37">
                  <c:v>2049</c:v>
                </c:pt>
                <c:pt idx="38">
                  <c:v>2050</c:v>
                </c:pt>
                <c:pt idx="39">
                  <c:v>2051</c:v>
                </c:pt>
                <c:pt idx="40">
                  <c:v>2052</c:v>
                </c:pt>
              </c:numCache>
            </c:numRef>
          </c:xVal>
          <c:yVal>
            <c:numRef>
              <c:f>Sheet1!$A$3:$AO$3</c:f>
              <c:numCache>
                <c:formatCode>General</c:formatCode>
                <c:ptCount val="41"/>
                <c:pt idx="10">
                  <c:v>266.88935718118319</c:v>
                </c:pt>
                <c:pt idx="11">
                  <c:v>225.50375718118335</c:v>
                </c:pt>
                <c:pt idx="12">
                  <c:v>226.05401289165411</c:v>
                </c:pt>
                <c:pt idx="13">
                  <c:v>240.1539556533271</c:v>
                </c:pt>
                <c:pt idx="14">
                  <c:v>254.40617779682611</c:v>
                </c:pt>
                <c:pt idx="15">
                  <c:v>290.50375718118335</c:v>
                </c:pt>
                <c:pt idx="16">
                  <c:v>410.50375718118335</c:v>
                </c:pt>
                <c:pt idx="17">
                  <c:v>456.9917817902865</c:v>
                </c:pt>
                <c:pt idx="18">
                  <c:v>473.58585245606469</c:v>
                </c:pt>
                <c:pt idx="19">
                  <c:v>490.35913908503335</c:v>
                </c:pt>
                <c:pt idx="20">
                  <c:v>507.31357720959454</c:v>
                </c:pt>
                <c:pt idx="21">
                  <c:v>524.45112326590151</c:v>
                </c:pt>
                <c:pt idx="22">
                  <c:v>541.77375481961622</c:v>
                </c:pt>
                <c:pt idx="23">
                  <c:v>559.28347079411128</c:v>
                </c:pt>
                <c:pt idx="24">
                  <c:v>576.98229170113063</c:v>
                </c:pt>
                <c:pt idx="25">
                  <c:v>594.87225987394618</c:v>
                </c:pt>
                <c:pt idx="26">
                  <c:v>612.95543970302788</c:v>
                </c:pt>
                <c:pt idx="27">
                  <c:v>631.23391787426362</c:v>
                </c:pt>
                <c:pt idx="28">
                  <c:v>649.70980360974886</c:v>
                </c:pt>
                <c:pt idx="29">
                  <c:v>668.38522891117714</c:v>
                </c:pt>
                <c:pt idx="30">
                  <c:v>687.26234880586094</c:v>
                </c:pt>
                <c:pt idx="31">
                  <c:v>701.99907379126375</c:v>
                </c:pt>
                <c:pt idx="32">
                  <c:v>721.23922321065243</c:v>
                </c:pt>
                <c:pt idx="33">
                  <c:v>740.68716624377066</c:v>
                </c:pt>
                <c:pt idx="34">
                  <c:v>760.34514706164646</c:v>
                </c:pt>
                <c:pt idx="35">
                  <c:v>780.21543407235527</c:v>
                </c:pt>
                <c:pt idx="36">
                  <c:v>800.30032018277984</c:v>
                </c:pt>
                <c:pt idx="37">
                  <c:v>820.60212306319681</c:v>
                </c:pt>
                <c:pt idx="38">
                  <c:v>841.12318541472246</c:v>
                </c:pt>
                <c:pt idx="39">
                  <c:v>861.86587523964454</c:v>
                </c:pt>
                <c:pt idx="40">
                  <c:v>882.83258611467568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9AD-4F5E-8F49-A9A7F03ACC41}"/>
            </c:ext>
          </c:extLst>
        </c:ser>
        <c:ser>
          <c:idx val="2"/>
          <c:order val="2"/>
          <c:spPr>
            <a:ln w="38100" algn="ctr">
              <a:solidFill>
                <a:schemeClr val="accent3"/>
              </a:solidFill>
              <a:prstDash val="sysDot"/>
            </a:ln>
          </c:spPr>
          <c:marker>
            <c:symbol val="none"/>
          </c:marker>
          <c:xVal>
            <c:numRef>
              <c:f>Sheet1!$A$1:$AO$1</c:f>
              <c:numCache>
                <c:formatCode>General</c:formatCode>
                <c:ptCount val="4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  <c:pt idx="29">
                  <c:v>2041</c:v>
                </c:pt>
                <c:pt idx="30">
                  <c:v>2042</c:v>
                </c:pt>
                <c:pt idx="31">
                  <c:v>2043</c:v>
                </c:pt>
                <c:pt idx="32">
                  <c:v>2044</c:v>
                </c:pt>
                <c:pt idx="33">
                  <c:v>2045</c:v>
                </c:pt>
                <c:pt idx="34">
                  <c:v>2046</c:v>
                </c:pt>
                <c:pt idx="35">
                  <c:v>2047</c:v>
                </c:pt>
                <c:pt idx="36">
                  <c:v>2048</c:v>
                </c:pt>
                <c:pt idx="37">
                  <c:v>2049</c:v>
                </c:pt>
                <c:pt idx="38">
                  <c:v>2050</c:v>
                </c:pt>
                <c:pt idx="39">
                  <c:v>2051</c:v>
                </c:pt>
                <c:pt idx="40">
                  <c:v>2052</c:v>
                </c:pt>
              </c:numCache>
            </c:numRef>
          </c:xVal>
          <c:yVal>
            <c:numRef>
              <c:f>Sheet1!$A$4:$AO$4</c:f>
              <c:numCache>
                <c:formatCode>General</c:formatCode>
                <c:ptCount val="41"/>
                <c:pt idx="10">
                  <c:v>266.88935718118319</c:v>
                </c:pt>
                <c:pt idx="11">
                  <c:v>250.50375718118335</c:v>
                </c:pt>
                <c:pt idx="12">
                  <c:v>262.84523990983917</c:v>
                </c:pt>
                <c:pt idx="13">
                  <c:v>280.24198552600251</c:v>
                </c:pt>
                <c:pt idx="14">
                  <c:v>297.86419296535155</c:v>
                </c:pt>
                <c:pt idx="15">
                  <c:v>340.50375718118335</c:v>
                </c:pt>
                <c:pt idx="16">
                  <c:v>470.50375718118335</c:v>
                </c:pt>
                <c:pt idx="17">
                  <c:v>532.15704701514005</c:v>
                </c:pt>
                <c:pt idx="18">
                  <c:v>553.04407365138809</c:v>
                </c:pt>
                <c:pt idx="19">
                  <c:v>574.20179615284223</c:v>
                </c:pt>
                <c:pt idx="20">
                  <c:v>595.63372273791492</c:v>
                </c:pt>
                <c:pt idx="21">
                  <c:v>617.34340709153048</c:v>
                </c:pt>
                <c:pt idx="22">
                  <c:v>639.33444895436855</c:v>
                </c:pt>
                <c:pt idx="23">
                  <c:v>661.61049471974911</c:v>
                </c:pt>
                <c:pt idx="24">
                  <c:v>684.17523803824906</c:v>
                </c:pt>
                <c:pt idx="25">
                  <c:v>707.03242043015689</c:v>
                </c:pt>
                <c:pt idx="26">
                  <c:v>730.18583190586378</c:v>
                </c:pt>
                <c:pt idx="27">
                  <c:v>753.6393115942958</c:v>
                </c:pt>
                <c:pt idx="28">
                  <c:v>777.39674837948996</c:v>
                </c:pt>
                <c:pt idx="29">
                  <c:v>801.46208154542023</c:v>
                </c:pt>
                <c:pt idx="30">
                  <c:v>825.83930142918075</c:v>
                </c:pt>
                <c:pt idx="31">
                  <c:v>837.8284591754616</c:v>
                </c:pt>
                <c:pt idx="32">
                  <c:v>862.67698731330756</c:v>
                </c:pt>
                <c:pt idx="33">
                  <c:v>887.84755237581999</c:v>
                </c:pt>
                <c:pt idx="34">
                  <c:v>913.34432796154283</c:v>
                </c:pt>
                <c:pt idx="35">
                  <c:v>939.17154175885639</c:v>
                </c:pt>
                <c:pt idx="36">
                  <c:v>965.33347624698331</c:v>
                </c:pt>
                <c:pt idx="37">
                  <c:v>991.83446940607632</c:v>
                </c:pt>
                <c:pt idx="38">
                  <c:v>1018.6789154365108</c:v>
                </c:pt>
                <c:pt idx="39">
                  <c:v>1045.8712654875001</c:v>
                </c:pt>
                <c:pt idx="40">
                  <c:v>1073.4160283951499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9AD-4F5E-8F49-A9A7F03ACC41}"/>
            </c:ext>
          </c:extLst>
        </c:ser>
        <c:ser>
          <c:idx val="3"/>
          <c:order val="3"/>
          <c:spPr>
            <a:ln w="38100" algn="ctr">
              <a:solidFill>
                <a:schemeClr val="accent4"/>
              </a:solidFill>
              <a:prstDash val="sysDot"/>
            </a:ln>
          </c:spPr>
          <c:marker>
            <c:symbol val="none"/>
          </c:marker>
          <c:xVal>
            <c:numRef>
              <c:f>Sheet1!$A$1:$AO$1</c:f>
              <c:numCache>
                <c:formatCode>General</c:formatCode>
                <c:ptCount val="4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  <c:pt idx="29">
                  <c:v>2041</c:v>
                </c:pt>
                <c:pt idx="30">
                  <c:v>2042</c:v>
                </c:pt>
                <c:pt idx="31">
                  <c:v>2043</c:v>
                </c:pt>
                <c:pt idx="32">
                  <c:v>2044</c:v>
                </c:pt>
                <c:pt idx="33">
                  <c:v>2045</c:v>
                </c:pt>
                <c:pt idx="34">
                  <c:v>2046</c:v>
                </c:pt>
                <c:pt idx="35">
                  <c:v>2047</c:v>
                </c:pt>
                <c:pt idx="36">
                  <c:v>2048</c:v>
                </c:pt>
                <c:pt idx="37">
                  <c:v>2049</c:v>
                </c:pt>
                <c:pt idx="38">
                  <c:v>2050</c:v>
                </c:pt>
                <c:pt idx="39">
                  <c:v>2051</c:v>
                </c:pt>
                <c:pt idx="40">
                  <c:v>2052</c:v>
                </c:pt>
              </c:numCache>
            </c:numRef>
          </c:xVal>
          <c:yVal>
            <c:numRef>
              <c:f>Sheet1!$A$5:$AO$5</c:f>
              <c:numCache>
                <c:formatCode>General</c:formatCode>
                <c:ptCount val="41"/>
                <c:pt idx="10">
                  <c:v>266.88935718118319</c:v>
                </c:pt>
                <c:pt idx="11">
                  <c:v>170.50375718118335</c:v>
                </c:pt>
                <c:pt idx="12">
                  <c:v>120.50375718118335</c:v>
                </c:pt>
                <c:pt idx="13">
                  <c:v>101.33474274557057</c:v>
                </c:pt>
                <c:pt idx="14">
                  <c:v>89.526432889926582</c:v>
                </c:pt>
                <c:pt idx="15">
                  <c:v>77.836206132839152</c:v>
                </c:pt>
                <c:pt idx="16">
                  <c:v>47.533009875249263</c:v>
                </c:pt>
                <c:pt idx="17">
                  <c:v>47.533009875249263</c:v>
                </c:pt>
                <c:pt idx="18">
                  <c:v>47.533009875249263</c:v>
                </c:pt>
                <c:pt idx="19">
                  <c:v>47.533009875249263</c:v>
                </c:pt>
                <c:pt idx="20">
                  <c:v>47.533009875249263</c:v>
                </c:pt>
                <c:pt idx="21">
                  <c:v>186.28283342914074</c:v>
                </c:pt>
                <c:pt idx="22">
                  <c:v>199.9532474526186</c:v>
                </c:pt>
                <c:pt idx="23">
                  <c:v>213.77130194755</c:v>
                </c:pt>
                <c:pt idx="24">
                  <c:v>227.73859143102663</c:v>
                </c:pt>
                <c:pt idx="25">
                  <c:v>241.85672764092487</c:v>
                </c:pt>
                <c:pt idx="26">
                  <c:v>256.12733972188994</c:v>
                </c:pt>
                <c:pt idx="27">
                  <c:v>270.55207441332959</c:v>
                </c:pt>
                <c:pt idx="28">
                  <c:v>285.13259623943645</c:v>
                </c:pt>
                <c:pt idx="29">
                  <c:v>299.87058770126555</c:v>
                </c:pt>
                <c:pt idx="30">
                  <c:v>314.76774947088256</c:v>
                </c:pt>
                <c:pt idx="31">
                  <c:v>339.34826726173515</c:v>
                </c:pt>
                <c:pt idx="32">
                  <c:v>354.67178797060524</c:v>
                </c:pt>
                <c:pt idx="33">
                  <c:v>370.16080270313068</c:v>
                </c:pt>
                <c:pt idx="34">
                  <c:v>385.81709879476762</c:v>
                </c:pt>
                <c:pt idx="35">
                  <c:v>401.64248288419435</c:v>
                </c:pt>
                <c:pt idx="36">
                  <c:v>417.63878112178668</c:v>
                </c:pt>
                <c:pt idx="37">
                  <c:v>433.80783938034529</c:v>
                </c:pt>
                <c:pt idx="38">
                  <c:v>450.151523468096</c:v>
                </c:pt>
                <c:pt idx="39">
                  <c:v>466.67171934399471</c:v>
                </c:pt>
                <c:pt idx="40">
                  <c:v>483.37033333535283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9AD-4F5E-8F49-A9A7F03ACC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330023"/>
        <c:axId val="1"/>
      </c:scatterChart>
      <c:valAx>
        <c:axId val="683330023"/>
        <c:scaling>
          <c:orientation val="minMax"/>
          <c:max val="2055"/>
          <c:min val="2010"/>
        </c:scaling>
        <c:delete val="0"/>
        <c:axPos val="b"/>
        <c:majorGridlines>
          <c:spPr>
            <a:ln>
              <a:noFill/>
            </a:ln>
          </c:spPr>
        </c:majorGridlines>
        <c:numFmt formatCode="0;&quot;-&quot;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"/>
        <c:crosses val="min"/>
        <c:crossBetween val="midCat"/>
        <c:majorUnit val="5"/>
      </c:valAx>
      <c:valAx>
        <c:axId val="1"/>
        <c:scaling>
          <c:orientation val="minMax"/>
          <c:max val="1120.503757181183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683330023"/>
        <c:crosses val="min"/>
        <c:crossBetween val="midCat"/>
        <c:majorUnit val="1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15098890496864"/>
          <c:y val="3.5999999999999997E-2"/>
          <c:w val="0.8217559093101785"/>
          <c:h val="0.85911111111111116"/>
        </c:manualLayout>
      </c:layout>
      <c:scatterChart>
        <c:scatterStyle val="lineMarker"/>
        <c:varyColors val="0"/>
        <c:ser>
          <c:idx val="0"/>
          <c:order val="0"/>
          <c:spPr>
            <a:ln w="38100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xVal>
            <c:numRef>
              <c:f>Sheet1!$A$1:$AO$1</c:f>
              <c:numCache>
                <c:formatCode>General</c:formatCode>
                <c:ptCount val="4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  <c:pt idx="29">
                  <c:v>2041</c:v>
                </c:pt>
                <c:pt idx="30">
                  <c:v>2042</c:v>
                </c:pt>
                <c:pt idx="31">
                  <c:v>2043</c:v>
                </c:pt>
                <c:pt idx="32">
                  <c:v>2044</c:v>
                </c:pt>
                <c:pt idx="33">
                  <c:v>2045</c:v>
                </c:pt>
                <c:pt idx="34">
                  <c:v>2046</c:v>
                </c:pt>
                <c:pt idx="35">
                  <c:v>2047</c:v>
                </c:pt>
                <c:pt idx="36">
                  <c:v>2048</c:v>
                </c:pt>
                <c:pt idx="37">
                  <c:v>2049</c:v>
                </c:pt>
                <c:pt idx="38">
                  <c:v>2050</c:v>
                </c:pt>
                <c:pt idx="39">
                  <c:v>2051</c:v>
                </c:pt>
                <c:pt idx="40">
                  <c:v>2052</c:v>
                </c:pt>
              </c:numCache>
            </c:numRef>
          </c:xVal>
          <c:yVal>
            <c:numRef>
              <c:f>Sheet1!$A$2:$AO$2</c:f>
              <c:numCache>
                <c:formatCode>General</c:formatCode>
                <c:ptCount val="41"/>
                <c:pt idx="0">
                  <c:v>1458</c:v>
                </c:pt>
                <c:pt idx="1">
                  <c:v>1184</c:v>
                </c:pt>
                <c:pt idx="2">
                  <c:v>470</c:v>
                </c:pt>
                <c:pt idx="3">
                  <c:v>467</c:v>
                </c:pt>
                <c:pt idx="4">
                  <c:v>443</c:v>
                </c:pt>
                <c:pt idx="5">
                  <c:v>432</c:v>
                </c:pt>
                <c:pt idx="6">
                  <c:v>384</c:v>
                </c:pt>
                <c:pt idx="7">
                  <c:v>345</c:v>
                </c:pt>
                <c:pt idx="8">
                  <c:v>351</c:v>
                </c:pt>
                <c:pt idx="9">
                  <c:v>430</c:v>
                </c:pt>
                <c:pt idx="10">
                  <c:v>443.27173760921289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71B-47DC-AE2F-7A87B67DDAD5}"/>
            </c:ext>
          </c:extLst>
        </c:ser>
        <c:ser>
          <c:idx val="1"/>
          <c:order val="1"/>
          <c:spPr>
            <a:ln w="38100" algn="ctr">
              <a:solidFill>
                <a:srgbClr val="009DF0"/>
              </a:solidFill>
              <a:prstDash val="sysDot"/>
            </a:ln>
          </c:spPr>
          <c:marker>
            <c:symbol val="none"/>
          </c:marker>
          <c:xVal>
            <c:numRef>
              <c:f>Sheet1!$A$1:$AO$1</c:f>
              <c:numCache>
                <c:formatCode>General</c:formatCode>
                <c:ptCount val="4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  <c:pt idx="29">
                  <c:v>2041</c:v>
                </c:pt>
                <c:pt idx="30">
                  <c:v>2042</c:v>
                </c:pt>
                <c:pt idx="31">
                  <c:v>2043</c:v>
                </c:pt>
                <c:pt idx="32">
                  <c:v>2044</c:v>
                </c:pt>
                <c:pt idx="33">
                  <c:v>2045</c:v>
                </c:pt>
                <c:pt idx="34">
                  <c:v>2046</c:v>
                </c:pt>
                <c:pt idx="35">
                  <c:v>2047</c:v>
                </c:pt>
                <c:pt idx="36">
                  <c:v>2048</c:v>
                </c:pt>
                <c:pt idx="37">
                  <c:v>2049</c:v>
                </c:pt>
                <c:pt idx="38">
                  <c:v>2050</c:v>
                </c:pt>
                <c:pt idx="39">
                  <c:v>2051</c:v>
                </c:pt>
                <c:pt idx="40">
                  <c:v>2052</c:v>
                </c:pt>
              </c:numCache>
            </c:numRef>
          </c:xVal>
          <c:yVal>
            <c:numRef>
              <c:f>Sheet1!$A$3:$AO$3</c:f>
              <c:numCache>
                <c:formatCode>General</c:formatCode>
                <c:ptCount val="41"/>
                <c:pt idx="10">
                  <c:v>443.27173760921289</c:v>
                </c:pt>
                <c:pt idx="11">
                  <c:v>424.89839004835358</c:v>
                </c:pt>
                <c:pt idx="12">
                  <c:v>429.14737394883713</c:v>
                </c:pt>
                <c:pt idx="13">
                  <c:v>433.4388476883255</c:v>
                </c:pt>
                <c:pt idx="14">
                  <c:v>437.7732361652088</c:v>
                </c:pt>
                <c:pt idx="15">
                  <c:v>442.15096852686088</c:v>
                </c:pt>
                <c:pt idx="16">
                  <c:v>498.08260388952203</c:v>
                </c:pt>
                <c:pt idx="17">
                  <c:v>503.06342992841724</c:v>
                </c:pt>
                <c:pt idx="18">
                  <c:v>508.09406422770144</c:v>
                </c:pt>
                <c:pt idx="19">
                  <c:v>513.17500486997847</c:v>
                </c:pt>
                <c:pt idx="20">
                  <c:v>518.30675491867828</c:v>
                </c:pt>
                <c:pt idx="21">
                  <c:v>523.489822467865</c:v>
                </c:pt>
                <c:pt idx="22">
                  <c:v>528.72472069254366</c:v>
                </c:pt>
                <c:pt idx="23">
                  <c:v>534.01196789946914</c:v>
                </c:pt>
                <c:pt idx="24">
                  <c:v>539.35208757846374</c:v>
                </c:pt>
                <c:pt idx="25">
                  <c:v>544.74560845424844</c:v>
                </c:pt>
                <c:pt idx="26">
                  <c:v>550.19306453879096</c:v>
                </c:pt>
                <c:pt idx="27">
                  <c:v>555.69499518417877</c:v>
                </c:pt>
                <c:pt idx="28">
                  <c:v>561.25194513602059</c:v>
                </c:pt>
                <c:pt idx="29">
                  <c:v>566.86446458738089</c:v>
                </c:pt>
                <c:pt idx="30">
                  <c:v>572.53310923325478</c:v>
                </c:pt>
                <c:pt idx="31">
                  <c:v>576.85175769479281</c:v>
                </c:pt>
                <c:pt idx="32">
                  <c:v>582.62027527174064</c:v>
                </c:pt>
                <c:pt idx="33">
                  <c:v>588.4464780244582</c:v>
                </c:pt>
                <c:pt idx="34">
                  <c:v>594.33094280470266</c:v>
                </c:pt>
                <c:pt idx="35">
                  <c:v>600.27425223274975</c:v>
                </c:pt>
                <c:pt idx="36">
                  <c:v>606.27699475507723</c:v>
                </c:pt>
                <c:pt idx="37">
                  <c:v>612.33976470262792</c:v>
                </c:pt>
                <c:pt idx="38">
                  <c:v>618.46316234965423</c:v>
                </c:pt>
                <c:pt idx="39">
                  <c:v>624.64779397315078</c:v>
                </c:pt>
                <c:pt idx="40">
                  <c:v>630.89427191288235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71B-47DC-AE2F-7A87B67DDAD5}"/>
            </c:ext>
          </c:extLst>
        </c:ser>
        <c:ser>
          <c:idx val="2"/>
          <c:order val="2"/>
          <c:spPr>
            <a:ln w="38100" algn="ctr">
              <a:solidFill>
                <a:schemeClr val="accent3"/>
              </a:solidFill>
              <a:prstDash val="sysDot"/>
            </a:ln>
          </c:spPr>
          <c:marker>
            <c:symbol val="none"/>
          </c:marker>
          <c:xVal>
            <c:numRef>
              <c:f>Sheet1!$A$1:$AO$1</c:f>
              <c:numCache>
                <c:formatCode>General</c:formatCode>
                <c:ptCount val="4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  <c:pt idx="29">
                  <c:v>2041</c:v>
                </c:pt>
                <c:pt idx="30">
                  <c:v>2042</c:v>
                </c:pt>
                <c:pt idx="31">
                  <c:v>2043</c:v>
                </c:pt>
                <c:pt idx="32">
                  <c:v>2044</c:v>
                </c:pt>
                <c:pt idx="33">
                  <c:v>2045</c:v>
                </c:pt>
                <c:pt idx="34">
                  <c:v>2046</c:v>
                </c:pt>
                <c:pt idx="35">
                  <c:v>2047</c:v>
                </c:pt>
                <c:pt idx="36">
                  <c:v>2048</c:v>
                </c:pt>
                <c:pt idx="37">
                  <c:v>2049</c:v>
                </c:pt>
                <c:pt idx="38">
                  <c:v>2050</c:v>
                </c:pt>
                <c:pt idx="39">
                  <c:v>2051</c:v>
                </c:pt>
                <c:pt idx="40">
                  <c:v>2052</c:v>
                </c:pt>
              </c:numCache>
            </c:numRef>
          </c:xVal>
          <c:yVal>
            <c:numRef>
              <c:f>Sheet1!$A$4:$AO$4</c:f>
              <c:numCache>
                <c:formatCode>General</c:formatCode>
                <c:ptCount val="41"/>
                <c:pt idx="10">
                  <c:v>443.27173760921289</c:v>
                </c:pt>
                <c:pt idx="11">
                  <c:v>442.76381202904298</c:v>
                </c:pt>
                <c:pt idx="12">
                  <c:v>455.16119876585623</c:v>
                </c:pt>
                <c:pt idx="13">
                  <c:v>467.90571233130021</c:v>
                </c:pt>
                <c:pt idx="14">
                  <c:v>481.00707227657665</c:v>
                </c:pt>
                <c:pt idx="15">
                  <c:v>494.4752703003208</c:v>
                </c:pt>
                <c:pt idx="16">
                  <c:v>572.24870408055176</c:v>
                </c:pt>
                <c:pt idx="17">
                  <c:v>588.27166779480717</c:v>
                </c:pt>
                <c:pt idx="18">
                  <c:v>604.7432744930619</c:v>
                </c:pt>
                <c:pt idx="19">
                  <c:v>621.67608617886754</c:v>
                </c:pt>
                <c:pt idx="20">
                  <c:v>639.08301659187589</c:v>
                </c:pt>
                <c:pt idx="21">
                  <c:v>656.97734105644838</c:v>
                </c:pt>
                <c:pt idx="22">
                  <c:v>675.37270660602894</c:v>
                </c:pt>
                <c:pt idx="23">
                  <c:v>694.28314239099768</c:v>
                </c:pt>
                <c:pt idx="24">
                  <c:v>713.72307037794565</c:v>
                </c:pt>
                <c:pt idx="25">
                  <c:v>733.70731634852825</c:v>
                </c:pt>
                <c:pt idx="26">
                  <c:v>754.25112120628705</c:v>
                </c:pt>
                <c:pt idx="27">
                  <c:v>775.37015260006308</c:v>
                </c:pt>
                <c:pt idx="28">
                  <c:v>797.08051687286491</c:v>
                </c:pt>
                <c:pt idx="29">
                  <c:v>819.39877134530514</c:v>
                </c:pt>
                <c:pt idx="30">
                  <c:v>842.34193694297369</c:v>
                </c:pt>
                <c:pt idx="31">
                  <c:v>860.22773310219668</c:v>
                </c:pt>
                <c:pt idx="32">
                  <c:v>884.31410962905829</c:v>
                </c:pt>
                <c:pt idx="33">
                  <c:v>909.07490469867184</c:v>
                </c:pt>
                <c:pt idx="34">
                  <c:v>934.52900203023466</c:v>
                </c:pt>
                <c:pt idx="35">
                  <c:v>960.6958140870812</c:v>
                </c:pt>
                <c:pt idx="36">
                  <c:v>987.59529688151952</c:v>
                </c:pt>
                <c:pt idx="37">
                  <c:v>1015.247965194202</c:v>
                </c:pt>
                <c:pt idx="38">
                  <c:v>1043.6749082196397</c:v>
                </c:pt>
                <c:pt idx="39">
                  <c:v>1072.8978056497897</c:v>
                </c:pt>
                <c:pt idx="40">
                  <c:v>1102.9389442079837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71B-47DC-AE2F-7A87B67DDAD5}"/>
            </c:ext>
          </c:extLst>
        </c:ser>
        <c:ser>
          <c:idx val="3"/>
          <c:order val="3"/>
          <c:spPr>
            <a:ln w="38100" algn="ctr">
              <a:solidFill>
                <a:schemeClr val="accent4"/>
              </a:solidFill>
              <a:prstDash val="sysDot"/>
            </a:ln>
          </c:spPr>
          <c:marker>
            <c:symbol val="none"/>
          </c:marker>
          <c:xVal>
            <c:numRef>
              <c:f>Sheet1!$A$1:$AO$1</c:f>
              <c:numCache>
                <c:formatCode>General</c:formatCode>
                <c:ptCount val="4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  <c:pt idx="29">
                  <c:v>2041</c:v>
                </c:pt>
                <c:pt idx="30">
                  <c:v>2042</c:v>
                </c:pt>
                <c:pt idx="31">
                  <c:v>2043</c:v>
                </c:pt>
                <c:pt idx="32">
                  <c:v>2044</c:v>
                </c:pt>
                <c:pt idx="33">
                  <c:v>2045</c:v>
                </c:pt>
                <c:pt idx="34">
                  <c:v>2046</c:v>
                </c:pt>
                <c:pt idx="35">
                  <c:v>2047</c:v>
                </c:pt>
                <c:pt idx="36">
                  <c:v>2048</c:v>
                </c:pt>
                <c:pt idx="37">
                  <c:v>2049</c:v>
                </c:pt>
                <c:pt idx="38">
                  <c:v>2050</c:v>
                </c:pt>
                <c:pt idx="39">
                  <c:v>2051</c:v>
                </c:pt>
                <c:pt idx="40">
                  <c:v>2052</c:v>
                </c:pt>
              </c:numCache>
            </c:numRef>
          </c:xVal>
          <c:yVal>
            <c:numRef>
              <c:f>Sheet1!$A$5:$AO$5</c:f>
              <c:numCache>
                <c:formatCode>General</c:formatCode>
                <c:ptCount val="41"/>
                <c:pt idx="10">
                  <c:v>443.27173760921289</c:v>
                </c:pt>
                <c:pt idx="11">
                  <c:v>396.65956896439417</c:v>
                </c:pt>
                <c:pt idx="12">
                  <c:v>392.69297327475022</c:v>
                </c:pt>
                <c:pt idx="13">
                  <c:v>388.76604354200271</c:v>
                </c:pt>
                <c:pt idx="14">
                  <c:v>384.8783831065827</c:v>
                </c:pt>
                <c:pt idx="15">
                  <c:v>381.02959927551683</c:v>
                </c:pt>
                <c:pt idx="16">
                  <c:v>412.28094535152439</c:v>
                </c:pt>
                <c:pt idx="17">
                  <c:v>408.15813589800916</c:v>
                </c:pt>
                <c:pt idx="18">
                  <c:v>404.07655453902902</c:v>
                </c:pt>
                <c:pt idx="19">
                  <c:v>400.03578899363873</c:v>
                </c:pt>
                <c:pt idx="20">
                  <c:v>396.03543110370236</c:v>
                </c:pt>
                <c:pt idx="21">
                  <c:v>392.0750767926653</c:v>
                </c:pt>
                <c:pt idx="22">
                  <c:v>388.15432602473862</c:v>
                </c:pt>
                <c:pt idx="23">
                  <c:v>384.27278276449124</c:v>
                </c:pt>
                <c:pt idx="24">
                  <c:v>380.43005493684637</c:v>
                </c:pt>
                <c:pt idx="25">
                  <c:v>376.62575438747785</c:v>
                </c:pt>
                <c:pt idx="26">
                  <c:v>372.8594968436031</c:v>
                </c:pt>
                <c:pt idx="27">
                  <c:v>369.13090187516707</c:v>
                </c:pt>
                <c:pt idx="28">
                  <c:v>365.4395928564154</c:v>
                </c:pt>
                <c:pt idx="29">
                  <c:v>361.78519692785125</c:v>
                </c:pt>
                <c:pt idx="30">
                  <c:v>358.16734495857276</c:v>
                </c:pt>
                <c:pt idx="31">
                  <c:v>356.98152578222675</c:v>
                </c:pt>
                <c:pt idx="32">
                  <c:v>353.41171052440444</c:v>
                </c:pt>
                <c:pt idx="33">
                  <c:v>349.87759341916041</c:v>
                </c:pt>
                <c:pt idx="34">
                  <c:v>346.37881748496881</c:v>
                </c:pt>
                <c:pt idx="35">
                  <c:v>342.91502931011911</c:v>
                </c:pt>
                <c:pt idx="36">
                  <c:v>339.48587901701791</c:v>
                </c:pt>
                <c:pt idx="37">
                  <c:v>336.09102022684772</c:v>
                </c:pt>
                <c:pt idx="38">
                  <c:v>332.73011002457923</c:v>
                </c:pt>
                <c:pt idx="39">
                  <c:v>329.40280892433344</c:v>
                </c:pt>
                <c:pt idx="40">
                  <c:v>326.1087808350901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71B-47DC-AE2F-7A87B67DD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0400343"/>
        <c:axId val="1"/>
      </c:scatterChart>
      <c:valAx>
        <c:axId val="630400343"/>
        <c:scaling>
          <c:orientation val="minMax"/>
          <c:max val="2055"/>
          <c:min val="2010"/>
        </c:scaling>
        <c:delete val="0"/>
        <c:axPos val="b"/>
        <c:majorGridlines>
          <c:spPr>
            <a:ln>
              <a:noFill/>
            </a:ln>
          </c:spPr>
        </c:majorGridlines>
        <c:numFmt formatCode="0;&quot;-&quot;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"/>
        <c:crosses val="min"/>
        <c:crossBetween val="midCat"/>
        <c:majorUnit val="5"/>
      </c:valAx>
      <c:valAx>
        <c:axId val="1"/>
        <c:scaling>
          <c:orientation val="minMax"/>
          <c:max val="15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30400343"/>
        <c:crosses val="min"/>
        <c:crossBetween val="midCat"/>
        <c:majorUnit val="5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584164461632404E-2"/>
          <c:y val="7.6023391812865493E-2"/>
          <c:w val="0.97883167107673519"/>
          <c:h val="0.84795321637426901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EBF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6E90-4A9D-8190-909C8B867839}"/>
              </c:ext>
            </c:extLst>
          </c:dPt>
          <c:dPt>
            <c:idx val="6"/>
            <c:invertIfNegative val="0"/>
            <c:bubble3D val="0"/>
            <c:spPr>
              <a:solidFill>
                <a:srgbClr val="009DF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E90-4A9D-8190-909C8B867839}"/>
              </c:ext>
            </c:extLst>
          </c:dPt>
          <c:dLbls>
            <c:dLbl>
              <c:idx val="0"/>
              <c:layout>
                <c:manualLayout>
                  <c:x val="0"/>
                  <c:y val="-1.4619883040935672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E90-4A9D-8190-909C8B867839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E90-4A9D-8190-909C8B8678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Sheet1!$A$1:$G$1</c:f>
              <c:numCache>
                <c:formatCode>General</c:formatCode>
                <c:ptCount val="7"/>
                <c:pt idx="0">
                  <c:v>40.231623271108866</c:v>
                </c:pt>
                <c:pt idx="1">
                  <c:v>40.231623271108866</c:v>
                </c:pt>
                <c:pt idx="2">
                  <c:v>61.894805032475176</c:v>
                </c:pt>
                <c:pt idx="3">
                  <c:v>76.022160687200952</c:v>
                </c:pt>
                <c:pt idx="4">
                  <c:v>87.022160687200952</c:v>
                </c:pt>
                <c:pt idx="5">
                  <c:v>91.962523783956129</c:v>
                </c:pt>
                <c:pt idx="6">
                  <c:v>107.9992298613632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90-4A9D-8190-909C8B867839}"/>
            </c:ext>
          </c:extLst>
        </c:ser>
        <c:ser>
          <c:idx val="1"/>
          <c:order val="1"/>
          <c:spPr>
            <a:solidFill>
              <a:srgbClr val="CCEBFD"/>
            </a:solidFill>
            <a:ln>
              <a:noFill/>
            </a:ln>
          </c:spPr>
          <c:invertIfNegative val="0"/>
          <c:val>
            <c:numRef>
              <c:f>Sheet1!$A$2:$G$2</c:f>
              <c:numCache>
                <c:formatCode>General</c:formatCode>
                <c:ptCount val="7"/>
                <c:pt idx="1">
                  <c:v>21.66318176136631</c:v>
                </c:pt>
                <c:pt idx="2">
                  <c:v>14.127355654725775</c:v>
                </c:pt>
                <c:pt idx="3">
                  <c:v>11</c:v>
                </c:pt>
                <c:pt idx="4">
                  <c:v>4.9403630967551777</c:v>
                </c:pt>
                <c:pt idx="5">
                  <c:v>16.036706077407075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90-4A9D-8190-909C8B8678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6830807"/>
        <c:axId val="1"/>
      </c:barChart>
      <c:catAx>
        <c:axId val="40683080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50.6955564574495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06830807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584164461632404E-2"/>
          <c:y val="7.6023391812865493E-2"/>
          <c:w val="0.97883167107673519"/>
          <c:h val="0.84795321637426901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EBF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FEC3-40D5-9D62-A2245C081042}"/>
              </c:ext>
            </c:extLst>
          </c:dPt>
          <c:dPt>
            <c:idx val="6"/>
            <c:invertIfNegative val="0"/>
            <c:bubble3D val="0"/>
            <c:spPr>
              <a:solidFill>
                <a:srgbClr val="009DF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FEC3-40D5-9D62-A2245C081042}"/>
              </c:ext>
            </c:extLst>
          </c:dPt>
          <c:dLbls>
            <c:dLbl>
              <c:idx val="0"/>
              <c:layout>
                <c:manualLayout>
                  <c:x val="0"/>
                  <c:y val="-1.4619883040935672E-3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FEC3-40D5-9D62-A2245C081042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FEC3-40D5-9D62-A2245C08104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Sheet1!$A$1:$G$1</c:f>
              <c:numCache>
                <c:formatCode>General</c:formatCode>
                <c:ptCount val="7"/>
                <c:pt idx="0">
                  <c:v>57.862833906159189</c:v>
                </c:pt>
                <c:pt idx="1">
                  <c:v>57.862833906159189</c:v>
                </c:pt>
                <c:pt idx="2">
                  <c:v>89.019744471014135</c:v>
                </c:pt>
                <c:pt idx="3">
                  <c:v>110.53274152094454</c:v>
                </c:pt>
                <c:pt idx="4">
                  <c:v>121.53274152094454</c:v>
                </c:pt>
                <c:pt idx="5">
                  <c:v>134.65885038004251</c:v>
                </c:pt>
                <c:pt idx="6">
                  <c:v>150.69555645744958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C3-40D5-9D62-A2245C081042}"/>
            </c:ext>
          </c:extLst>
        </c:ser>
        <c:ser>
          <c:idx val="1"/>
          <c:order val="1"/>
          <c:spPr>
            <a:solidFill>
              <a:srgbClr val="CCEBFD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FEC3-40D5-9D62-A2245C08104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Sheet1!$A$2:$G$2</c:f>
              <c:numCache>
                <c:formatCode>General</c:formatCode>
                <c:ptCount val="7"/>
                <c:pt idx="1">
                  <c:v>31.156910564854947</c:v>
                </c:pt>
                <c:pt idx="2">
                  <c:v>21.512997049930405</c:v>
                </c:pt>
                <c:pt idx="3">
                  <c:v>11</c:v>
                </c:pt>
                <c:pt idx="4">
                  <c:v>13.126108859097968</c:v>
                </c:pt>
                <c:pt idx="5">
                  <c:v>16.036706077407075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C3-40D5-9D62-A2245C0810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55047303"/>
        <c:axId val="1"/>
      </c:barChart>
      <c:catAx>
        <c:axId val="1255047303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50.6955564574495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25504730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584164461632404E-2"/>
          <c:y val="7.6023391812865493E-2"/>
          <c:w val="0.97883167107673519"/>
          <c:h val="0.84795321637426901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EBF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B698-435B-A8DB-6F0E08BE9376}"/>
              </c:ext>
            </c:extLst>
          </c:dPt>
          <c:dPt>
            <c:idx val="6"/>
            <c:invertIfNegative val="0"/>
            <c:bubble3D val="0"/>
            <c:spPr>
              <a:solidFill>
                <a:srgbClr val="009DF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698-435B-A8DB-6F0E08BE9376}"/>
              </c:ext>
            </c:extLst>
          </c:dPt>
          <c:dLbls>
            <c:dLbl>
              <c:idx val="6"/>
              <c:layout>
                <c:manualLayout>
                  <c:x val="0"/>
                  <c:y val="0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698-435B-A8DB-6F0E08BE937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Sheet1!$A$1:$G$1</c:f>
              <c:numCache>
                <c:formatCode>General</c:formatCode>
                <c:ptCount val="7"/>
                <c:pt idx="0">
                  <c:v>22.645526228204794</c:v>
                </c:pt>
                <c:pt idx="1">
                  <c:v>22.645526228204794</c:v>
                </c:pt>
                <c:pt idx="2">
                  <c:v>34.839271120315068</c:v>
                </c:pt>
                <c:pt idx="3">
                  <c:v>34.839271120315068</c:v>
                </c:pt>
                <c:pt idx="4">
                  <c:v>45.839271120315068</c:v>
                </c:pt>
                <c:pt idx="5">
                  <c:v>45.839271120315068</c:v>
                </c:pt>
                <c:pt idx="6">
                  <c:v>61.87597719772215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98-435B-A8DB-6F0E08BE9376}"/>
            </c:ext>
          </c:extLst>
        </c:ser>
        <c:ser>
          <c:idx val="1"/>
          <c:order val="1"/>
          <c:spPr>
            <a:solidFill>
              <a:srgbClr val="CCEBFD"/>
            </a:solidFill>
            <a:ln>
              <a:noFill/>
            </a:ln>
          </c:spPr>
          <c:invertIfNegative val="0"/>
          <c:val>
            <c:numRef>
              <c:f>Sheet1!$A$2:$G$2</c:f>
              <c:numCache>
                <c:formatCode>General</c:formatCode>
                <c:ptCount val="7"/>
                <c:pt idx="1">
                  <c:v>12.193744892110274</c:v>
                </c:pt>
                <c:pt idx="2">
                  <c:v>0</c:v>
                </c:pt>
                <c:pt idx="3">
                  <c:v>11</c:v>
                </c:pt>
                <c:pt idx="4">
                  <c:v>0</c:v>
                </c:pt>
                <c:pt idx="5">
                  <c:v>16.036706077407082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98-435B-A8DB-6F0E08BE93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56686639"/>
        <c:axId val="1"/>
      </c:barChart>
      <c:catAx>
        <c:axId val="95668663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50.6955564574495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56686639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065268486711268E-2"/>
          <c:y val="3.4674657534246575E-2"/>
          <c:w val="0.88663894413306821"/>
          <c:h val="0.86429794520547942"/>
        </c:manualLayout>
      </c:layout>
      <c:scatterChart>
        <c:scatterStyle val="lineMarker"/>
        <c:varyColors val="0"/>
        <c:ser>
          <c:idx val="0"/>
          <c:order val="0"/>
          <c:spPr>
            <a:ln w="38100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xVal>
            <c:numRef>
              <c:f>Sheet1!$A$1:$W$1</c:f>
              <c:numCache>
                <c:formatCode>General</c:formatCode>
                <c:ptCount val="23"/>
                <c:pt idx="0">
                  <c:v>2030</c:v>
                </c:pt>
                <c:pt idx="1">
                  <c:v>2031</c:v>
                </c:pt>
                <c:pt idx="2">
                  <c:v>2032</c:v>
                </c:pt>
                <c:pt idx="3">
                  <c:v>2033</c:v>
                </c:pt>
                <c:pt idx="4">
                  <c:v>2034</c:v>
                </c:pt>
                <c:pt idx="5">
                  <c:v>2035</c:v>
                </c:pt>
                <c:pt idx="6">
                  <c:v>2036</c:v>
                </c:pt>
                <c:pt idx="7">
                  <c:v>2037</c:v>
                </c:pt>
                <c:pt idx="8">
                  <c:v>2038</c:v>
                </c:pt>
                <c:pt idx="9">
                  <c:v>2039</c:v>
                </c:pt>
                <c:pt idx="10">
                  <c:v>2040</c:v>
                </c:pt>
                <c:pt idx="11">
                  <c:v>2041</c:v>
                </c:pt>
                <c:pt idx="12">
                  <c:v>2042</c:v>
                </c:pt>
                <c:pt idx="13">
                  <c:v>2043</c:v>
                </c:pt>
                <c:pt idx="14">
                  <c:v>2044</c:v>
                </c:pt>
                <c:pt idx="15">
                  <c:v>2045</c:v>
                </c:pt>
                <c:pt idx="16">
                  <c:v>2046</c:v>
                </c:pt>
                <c:pt idx="17">
                  <c:v>2047</c:v>
                </c:pt>
                <c:pt idx="18">
                  <c:v>2048</c:v>
                </c:pt>
                <c:pt idx="19">
                  <c:v>2049</c:v>
                </c:pt>
                <c:pt idx="20">
                  <c:v>2050</c:v>
                </c:pt>
                <c:pt idx="21">
                  <c:v>2051</c:v>
                </c:pt>
                <c:pt idx="22">
                  <c:v>2052</c:v>
                </c:pt>
              </c:numCache>
            </c:numRef>
          </c:xVal>
          <c:yVal>
            <c:numRef>
              <c:f>Sheet1!$A$2:$W$2</c:f>
              <c:numCache>
                <c:formatCode>General</c:formatCode>
                <c:ptCount val="23"/>
                <c:pt idx="0">
                  <c:v>63.159955593875935</c:v>
                </c:pt>
                <c:pt idx="1">
                  <c:v>68.036308215965519</c:v>
                </c:pt>
                <c:pt idx="2">
                  <c:v>73.030504653525469</c:v>
                </c:pt>
                <c:pt idx="3">
                  <c:v>76.463477164203923</c:v>
                </c:pt>
                <c:pt idx="4">
                  <c:v>79.948716377167031</c:v>
                </c:pt>
                <c:pt idx="5">
                  <c:v>83.487090553476179</c:v>
                </c:pt>
                <c:pt idx="6">
                  <c:v>87.079483927767413</c:v>
                </c:pt>
                <c:pt idx="7">
                  <c:v>90.726797035578812</c:v>
                </c:pt>
                <c:pt idx="8">
                  <c:v>94.429947048081502</c:v>
                </c:pt>
                <c:pt idx="9">
                  <c:v>98.189868114394386</c:v>
                </c:pt>
                <c:pt idx="10">
                  <c:v>102.00751171166864</c:v>
                </c:pt>
                <c:pt idx="11">
                  <c:v>105.8838470031323</c:v>
                </c:pt>
                <c:pt idx="12">
                  <c:v>109.81986120429072</c:v>
                </c:pt>
                <c:pt idx="13">
                  <c:v>112.06457801358266</c:v>
                </c:pt>
                <c:pt idx="14">
                  <c:v>116.09736355428423</c:v>
                </c:pt>
                <c:pt idx="15">
                  <c:v>120.19249952059627</c:v>
                </c:pt>
                <c:pt idx="16">
                  <c:v>124.35104227885948</c:v>
                </c:pt>
                <c:pt idx="17">
                  <c:v>128.57406807758255</c:v>
                </c:pt>
                <c:pt idx="18">
                  <c:v>132.86267346422042</c:v>
                </c:pt>
                <c:pt idx="19">
                  <c:v>137.21797571156031</c:v>
                </c:pt>
                <c:pt idx="20">
                  <c:v>141.64111325395567</c:v>
                </c:pt>
                <c:pt idx="21">
                  <c:v>146.1332461336512</c:v>
                </c:pt>
                <c:pt idx="22">
                  <c:v>150.69555645744958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B68-419C-88DF-45AB78D9E754}"/>
            </c:ext>
          </c:extLst>
        </c:ser>
        <c:ser>
          <c:idx val="1"/>
          <c:order val="1"/>
          <c:spPr>
            <a:ln w="38100" algn="ctr">
              <a:solidFill>
                <a:schemeClr val="tx2"/>
              </a:solidFill>
              <a:prstDash val="solid"/>
            </a:ln>
          </c:spPr>
          <c:marker>
            <c:symbol val="none"/>
          </c:marker>
          <c:xVal>
            <c:numRef>
              <c:f>Sheet1!$A$1:$W$1</c:f>
              <c:numCache>
                <c:formatCode>General</c:formatCode>
                <c:ptCount val="23"/>
                <c:pt idx="0">
                  <c:v>2030</c:v>
                </c:pt>
                <c:pt idx="1">
                  <c:v>2031</c:v>
                </c:pt>
                <c:pt idx="2">
                  <c:v>2032</c:v>
                </c:pt>
                <c:pt idx="3">
                  <c:v>2033</c:v>
                </c:pt>
                <c:pt idx="4">
                  <c:v>2034</c:v>
                </c:pt>
                <c:pt idx="5">
                  <c:v>2035</c:v>
                </c:pt>
                <c:pt idx="6">
                  <c:v>2036</c:v>
                </c:pt>
                <c:pt idx="7">
                  <c:v>2037</c:v>
                </c:pt>
                <c:pt idx="8">
                  <c:v>2038</c:v>
                </c:pt>
                <c:pt idx="9">
                  <c:v>2039</c:v>
                </c:pt>
                <c:pt idx="10">
                  <c:v>2040</c:v>
                </c:pt>
                <c:pt idx="11">
                  <c:v>2041</c:v>
                </c:pt>
                <c:pt idx="12">
                  <c:v>2042</c:v>
                </c:pt>
                <c:pt idx="13">
                  <c:v>2043</c:v>
                </c:pt>
                <c:pt idx="14">
                  <c:v>2044</c:v>
                </c:pt>
                <c:pt idx="15">
                  <c:v>2045</c:v>
                </c:pt>
                <c:pt idx="16">
                  <c:v>2046</c:v>
                </c:pt>
                <c:pt idx="17">
                  <c:v>2047</c:v>
                </c:pt>
                <c:pt idx="18">
                  <c:v>2048</c:v>
                </c:pt>
                <c:pt idx="19">
                  <c:v>2049</c:v>
                </c:pt>
                <c:pt idx="20">
                  <c:v>2050</c:v>
                </c:pt>
                <c:pt idx="21">
                  <c:v>2051</c:v>
                </c:pt>
                <c:pt idx="22">
                  <c:v>2052</c:v>
                </c:pt>
              </c:numCache>
            </c:numRef>
          </c:xVal>
          <c:yVal>
            <c:numRef>
              <c:f>Sheet1!$A$3:$W$3</c:f>
              <c:numCache>
                <c:formatCode>General</c:formatCode>
                <c:ptCount val="23"/>
                <c:pt idx="0">
                  <c:v>49.779978779592696</c:v>
                </c:pt>
                <c:pt idx="1">
                  <c:v>53.51814263047914</c:v>
                </c:pt>
                <c:pt idx="2">
                  <c:v>57.330271749374646</c:v>
                </c:pt>
                <c:pt idx="3">
                  <c:v>59.654418164722117</c:v>
                </c:pt>
                <c:pt idx="4">
                  <c:v>62.002585025639192</c:v>
                </c:pt>
                <c:pt idx="5">
                  <c:v>64.375022306295719</c:v>
                </c:pt>
                <c:pt idx="6">
                  <c:v>66.77198259907594</c:v>
                </c:pt>
                <c:pt idx="7">
                  <c:v>69.193721142164563</c:v>
                </c:pt>
                <c:pt idx="8">
                  <c:v>71.640495847425356</c:v>
                </c:pt>
                <c:pt idx="9">
                  <c:v>74.112567328574741</c:v>
                </c:pt>
                <c:pt idx="10">
                  <c:v>76.610198929654217</c:v>
                </c:pt>
                <c:pt idx="11">
                  <c:v>79.133656753804274</c:v>
                </c:pt>
                <c:pt idx="12">
                  <c:v>81.683209692342984</c:v>
                </c:pt>
                <c:pt idx="13">
                  <c:v>83.642574484851053</c:v>
                </c:pt>
                <c:pt idx="14">
                  <c:v>86.23880458566903</c:v>
                </c:pt>
                <c:pt idx="15">
                  <c:v>88.861888016103109</c:v>
                </c:pt>
                <c:pt idx="16">
                  <c:v>91.512104435219399</c:v>
                </c:pt>
                <c:pt idx="17">
                  <c:v>94.189736433195947</c:v>
                </c:pt>
                <c:pt idx="18">
                  <c:v>96.895069562225061</c:v>
                </c:pt>
                <c:pt idx="19">
                  <c:v>99.628392367742663</c:v>
                </c:pt>
                <c:pt idx="20">
                  <c:v>102.38999641998932</c:v>
                </c:pt>
                <c:pt idx="21">
                  <c:v>105.18017634590512</c:v>
                </c:pt>
                <c:pt idx="22">
                  <c:v>107.9992298613632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B68-419C-88DF-45AB78D9E754}"/>
            </c:ext>
          </c:extLst>
        </c:ser>
        <c:ser>
          <c:idx val="2"/>
          <c:order val="2"/>
          <c:spPr>
            <a:ln w="38100" algn="ctr">
              <a:solidFill>
                <a:srgbClr val="62294B"/>
              </a:solidFill>
              <a:prstDash val="solid"/>
            </a:ln>
          </c:spPr>
          <c:marker>
            <c:symbol val="none"/>
          </c:marker>
          <c:xVal>
            <c:numRef>
              <c:f>Sheet1!$A$1:$W$1</c:f>
              <c:numCache>
                <c:formatCode>General</c:formatCode>
                <c:ptCount val="23"/>
                <c:pt idx="0">
                  <c:v>2030</c:v>
                </c:pt>
                <c:pt idx="1">
                  <c:v>2031</c:v>
                </c:pt>
                <c:pt idx="2">
                  <c:v>2032</c:v>
                </c:pt>
                <c:pt idx="3">
                  <c:v>2033</c:v>
                </c:pt>
                <c:pt idx="4">
                  <c:v>2034</c:v>
                </c:pt>
                <c:pt idx="5">
                  <c:v>2035</c:v>
                </c:pt>
                <c:pt idx="6">
                  <c:v>2036</c:v>
                </c:pt>
                <c:pt idx="7">
                  <c:v>2037</c:v>
                </c:pt>
                <c:pt idx="8">
                  <c:v>2038</c:v>
                </c:pt>
                <c:pt idx="9">
                  <c:v>2039</c:v>
                </c:pt>
                <c:pt idx="10">
                  <c:v>2040</c:v>
                </c:pt>
                <c:pt idx="11">
                  <c:v>2041</c:v>
                </c:pt>
                <c:pt idx="12">
                  <c:v>2042</c:v>
                </c:pt>
                <c:pt idx="13">
                  <c:v>2043</c:v>
                </c:pt>
                <c:pt idx="14">
                  <c:v>2044</c:v>
                </c:pt>
                <c:pt idx="15">
                  <c:v>2045</c:v>
                </c:pt>
                <c:pt idx="16">
                  <c:v>2046</c:v>
                </c:pt>
                <c:pt idx="17">
                  <c:v>2047</c:v>
                </c:pt>
                <c:pt idx="18">
                  <c:v>2048</c:v>
                </c:pt>
                <c:pt idx="19">
                  <c:v>2049</c:v>
                </c:pt>
                <c:pt idx="20">
                  <c:v>2050</c:v>
                </c:pt>
                <c:pt idx="21">
                  <c:v>2051</c:v>
                </c:pt>
                <c:pt idx="22">
                  <c:v>2052</c:v>
                </c:pt>
              </c:numCache>
            </c:numRef>
          </c:xVal>
          <c:yVal>
            <c:numRef>
              <c:f>Sheet1!$A$4:$W$4</c:f>
              <c:numCache>
                <c:formatCode>General</c:formatCode>
                <c:ptCount val="23"/>
                <c:pt idx="0">
                  <c:v>37.516311559035643</c:v>
                </c:pt>
                <c:pt idx="1">
                  <c:v>39.703181142347745</c:v>
                </c:pt>
                <c:pt idx="2">
                  <c:v>41.931751546797997</c:v>
                </c:pt>
                <c:pt idx="3">
                  <c:v>42.797578197601382</c:v>
                </c:pt>
                <c:pt idx="4">
                  <c:v>43.670900319319131</c:v>
                </c:pt>
                <c:pt idx="5">
                  <c:v>44.551762999759816</c:v>
                </c:pt>
                <c:pt idx="6">
                  <c:v>45.440211813385062</c:v>
                </c:pt>
                <c:pt idx="7">
                  <c:v>46.336292824175729</c:v>
                </c:pt>
                <c:pt idx="8">
                  <c:v>47.240052588536912</c:v>
                </c:pt>
                <c:pt idx="9">
                  <c:v>48.151538158241806</c:v>
                </c:pt>
                <c:pt idx="10">
                  <c:v>49.070797083414782</c:v>
                </c:pt>
                <c:pt idx="11">
                  <c:v>49.997877415553681</c:v>
                </c:pt>
                <c:pt idx="12">
                  <c:v>50.932827710592036</c:v>
                </c:pt>
                <c:pt idx="13">
                  <c:v>52.643345410964052</c:v>
                </c:pt>
                <c:pt idx="14">
                  <c:v>53.598191113398549</c:v>
                </c:pt>
                <c:pt idx="15">
                  <c:v>54.561085717854375</c:v>
                </c:pt>
                <c:pt idx="16">
                  <c:v>55.532079931866264</c:v>
                </c:pt>
                <c:pt idx="17">
                  <c:v>56.564721585980784</c:v>
                </c:pt>
                <c:pt idx="18">
                  <c:v>57.6115342648094</c:v>
                </c:pt>
                <c:pt idx="19">
                  <c:v>58.66600716743136</c:v>
                </c:pt>
                <c:pt idx="20">
                  <c:v>59.728199053681756</c:v>
                </c:pt>
                <c:pt idx="21">
                  <c:v>60.798169158845411</c:v>
                </c:pt>
                <c:pt idx="22">
                  <c:v>61.87597719772215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B68-419C-88DF-45AB78D9E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5491752"/>
        <c:axId val="1"/>
      </c:scatterChart>
      <c:valAx>
        <c:axId val="1575491752"/>
        <c:scaling>
          <c:orientation val="minMax"/>
          <c:max val="2052"/>
          <c:min val="2030"/>
        </c:scaling>
        <c:delete val="0"/>
        <c:axPos val="b"/>
        <c:majorGridlines>
          <c:spPr>
            <a:ln>
              <a:noFill/>
            </a:ln>
          </c:spPr>
        </c:majorGridlines>
        <c:numFmt formatCode="0;&quot;-&quot;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"/>
        <c:crosses val="min"/>
        <c:crossBetween val="midCat"/>
        <c:majorUnit val="2"/>
      </c:valAx>
      <c:valAx>
        <c:axId val="1"/>
        <c:scaling>
          <c:orientation val="minMax"/>
          <c:max val="16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575491752"/>
        <c:crosses val="min"/>
        <c:crossBetween val="midCat"/>
        <c:majorUnit val="20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449961802902976E-3"/>
          <c:y val="5.9907834101382486E-2"/>
          <c:w val="0.98411000763941936"/>
          <c:h val="0.88018433179723499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CEBF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3BDC-4138-80AB-DD025EF44B6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3BDC-4138-80AB-DD025EF44B67}"/>
              </c:ext>
            </c:extLst>
          </c:dPt>
          <c:val>
            <c:numRef>
              <c:f>Sheet1!$A$1:$H$1</c:f>
              <c:numCache>
                <c:formatCode>General</c:formatCode>
                <c:ptCount val="8"/>
                <c:pt idx="0">
                  <c:v>998500</c:v>
                </c:pt>
                <c:pt idx="1">
                  <c:v>998500</c:v>
                </c:pt>
                <c:pt idx="2">
                  <c:v>1709700</c:v>
                </c:pt>
                <c:pt idx="3">
                  <c:v>1888250</c:v>
                </c:pt>
                <c:pt idx="4">
                  <c:v>2185800</c:v>
                </c:pt>
                <c:pt idx="5">
                  <c:v>2272050</c:v>
                </c:pt>
                <c:pt idx="6">
                  <c:v>2722912.5</c:v>
                </c:pt>
                <c:pt idx="7">
                  <c:v>2825550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DC-4138-80AB-DD025EF44B67}"/>
            </c:ext>
          </c:extLst>
        </c:ser>
        <c:ser>
          <c:idx val="1"/>
          <c:order val="1"/>
          <c:spPr>
            <a:solidFill>
              <a:srgbClr val="CCEBFD"/>
            </a:solidFill>
            <a:ln>
              <a:noFill/>
            </a:ln>
          </c:spPr>
          <c:invertIfNegative val="0"/>
          <c:val>
            <c:numRef>
              <c:f>Sheet1!$A$2:$H$2</c:f>
              <c:numCache>
                <c:formatCode>General</c:formatCode>
                <c:ptCount val="8"/>
                <c:pt idx="1">
                  <c:v>711200</c:v>
                </c:pt>
                <c:pt idx="2">
                  <c:v>178550</c:v>
                </c:pt>
                <c:pt idx="3">
                  <c:v>297550</c:v>
                </c:pt>
                <c:pt idx="4">
                  <c:v>86250</c:v>
                </c:pt>
                <c:pt idx="5">
                  <c:v>450862.5</c:v>
                </c:pt>
                <c:pt idx="6">
                  <c:v>102637.5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DC-4138-80AB-DD025EF44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1575542264"/>
        <c:axId val="1"/>
      </c:barChart>
      <c:catAx>
        <c:axId val="157554226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0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 kern="1200">
                <a:latin typeface="+mn-lt"/>
                <a:ea typeface="+mn-ea"/>
                <a:cs typeface="+mn-cs"/>
              </a:defRPr>
            </a:pPr>
            <a:endParaRPr lang="da-DK"/>
          </a:p>
        </c:txPr>
        <c:crossAx val="1575542264"/>
        <c:crosses val="min"/>
        <c:crossBetween val="between"/>
        <c:majorUnit val="1000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564181398923908E-2"/>
          <c:y val="3.3162073797290983E-2"/>
          <c:w val="0.90038431975403532"/>
          <c:h val="0.87015413358243809"/>
        </c:manualLayout>
      </c:layout>
      <c:scatterChart>
        <c:scatterStyle val="lineMarker"/>
        <c:varyColors val="0"/>
        <c:ser>
          <c:idx val="0"/>
          <c:order val="0"/>
          <c:spPr>
            <a:ln w="76200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xVal>
            <c:numRef>
              <c:f>Sheet1!$A$1:$H$1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xVal>
          <c:yVal>
            <c:numRef>
              <c:f>Sheet1!$A$2:$H$2</c:f>
              <c:numCache>
                <c:formatCode>General</c:formatCode>
                <c:ptCount val="8"/>
                <c:pt idx="0">
                  <c:v>1425</c:v>
                </c:pt>
                <c:pt idx="1">
                  <c:v>1486</c:v>
                </c:pt>
                <c:pt idx="2">
                  <c:v>1789</c:v>
                </c:pt>
                <c:pt idx="3">
                  <c:v>1512</c:v>
                </c:pt>
                <c:pt idx="4">
                  <c:v>1498</c:v>
                </c:pt>
                <c:pt idx="5">
                  <c:v>1434</c:v>
                </c:pt>
                <c:pt idx="6">
                  <c:v>1251</c:v>
                </c:pt>
                <c:pt idx="7">
                  <c:v>1332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198-4BA5-AFC0-40A6B560ED63}"/>
            </c:ext>
          </c:extLst>
        </c:ser>
        <c:ser>
          <c:idx val="1"/>
          <c:order val="1"/>
          <c:spPr>
            <a:ln w="76200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xVal>
            <c:numRef>
              <c:f>Sheet1!$A$1:$H$1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xVal>
          <c:yVal>
            <c:numRef>
              <c:f>Sheet1!$A$3:$H$3</c:f>
              <c:numCache>
                <c:formatCode>General</c:formatCode>
                <c:ptCount val="8"/>
                <c:pt idx="0">
                  <c:v>2790</c:v>
                </c:pt>
                <c:pt idx="1">
                  <c:v>2790</c:v>
                </c:pt>
                <c:pt idx="2">
                  <c:v>2790</c:v>
                </c:pt>
                <c:pt idx="3">
                  <c:v>3015</c:v>
                </c:pt>
                <c:pt idx="4">
                  <c:v>3213</c:v>
                </c:pt>
                <c:pt idx="5">
                  <c:v>3010</c:v>
                </c:pt>
                <c:pt idx="6">
                  <c:v>2806</c:v>
                </c:pt>
                <c:pt idx="7">
                  <c:v>2913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198-4BA5-AFC0-40A6B560ED63}"/>
            </c:ext>
          </c:extLst>
        </c:ser>
        <c:ser>
          <c:idx val="2"/>
          <c:order val="2"/>
          <c:spPr>
            <a:ln w="76200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xVal>
            <c:numRef>
              <c:f>Sheet1!$A$1:$H$1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xVal>
          <c:yVal>
            <c:numRef>
              <c:f>Sheet1!$A$4:$H$4</c:f>
              <c:numCache>
                <c:formatCode>General</c:formatCode>
                <c:ptCount val="8"/>
                <c:pt idx="0">
                  <c:v>2841</c:v>
                </c:pt>
                <c:pt idx="1">
                  <c:v>2896</c:v>
                </c:pt>
                <c:pt idx="2">
                  <c:v>2956</c:v>
                </c:pt>
                <c:pt idx="3">
                  <c:v>3398</c:v>
                </c:pt>
                <c:pt idx="4">
                  <c:v>3390</c:v>
                </c:pt>
                <c:pt idx="5">
                  <c:v>3810</c:v>
                </c:pt>
                <c:pt idx="6">
                  <c:v>4483</c:v>
                </c:pt>
                <c:pt idx="7">
                  <c:v>5035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198-4BA5-AFC0-40A6B560ED63}"/>
            </c:ext>
          </c:extLst>
        </c:ser>
        <c:ser>
          <c:idx val="3"/>
          <c:order val="3"/>
          <c:spPr>
            <a:ln w="76200" algn="ctr">
              <a:solidFill>
                <a:srgbClr val="009DF0"/>
              </a:solidFill>
              <a:prstDash val="solid"/>
            </a:ln>
          </c:spPr>
          <c:marker>
            <c:symbol val="none"/>
          </c:marker>
          <c:xVal>
            <c:numRef>
              <c:f>Sheet1!$A$1:$H$1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xVal>
          <c:yVal>
            <c:numRef>
              <c:f>Sheet1!$A$5:$H$5</c:f>
              <c:numCache>
                <c:formatCode>General</c:formatCode>
                <c:ptCount val="8"/>
                <c:pt idx="0">
                  <c:v>470</c:v>
                </c:pt>
                <c:pt idx="1">
                  <c:v>467</c:v>
                </c:pt>
                <c:pt idx="2">
                  <c:v>443</c:v>
                </c:pt>
                <c:pt idx="3">
                  <c:v>432</c:v>
                </c:pt>
                <c:pt idx="4">
                  <c:v>384</c:v>
                </c:pt>
                <c:pt idx="5">
                  <c:v>345</c:v>
                </c:pt>
                <c:pt idx="6">
                  <c:v>351</c:v>
                </c:pt>
                <c:pt idx="7">
                  <c:v>430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198-4BA5-AFC0-40A6B560ED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7802215"/>
        <c:axId val="1"/>
      </c:scatterChart>
      <c:valAx>
        <c:axId val="567802215"/>
        <c:scaling>
          <c:orientation val="minMax"/>
          <c:max val="2021"/>
          <c:min val="2014"/>
        </c:scaling>
        <c:delete val="0"/>
        <c:axPos val="b"/>
        <c:majorGridlines>
          <c:spPr>
            <a:ln>
              <a:noFill/>
            </a:ln>
          </c:spPr>
        </c:majorGridlines>
        <c:numFmt formatCode="0;&quot;-&quot;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"/>
        <c:crosses val="min"/>
        <c:crossBetween val="midCat"/>
        <c:majorUnit val="1"/>
      </c:valAx>
      <c:valAx>
        <c:axId val="1"/>
        <c:scaling>
          <c:orientation val="minMax"/>
          <c:max val="55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67802215"/>
        <c:crosses val="min"/>
        <c:crossBetween val="midCat"/>
        <c:majorUnit val="5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055666003976142"/>
          <c:y val="5.8690744920993229E-2"/>
          <c:w val="0.51822398939695158"/>
          <c:h val="0.88261851015801351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rgbClr val="CCEBF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3F55-4283-BAF9-EFEFEC7A5C69}"/>
              </c:ext>
            </c:extLst>
          </c:dPt>
          <c:dPt>
            <c:idx val="1"/>
            <c:bubble3D val="0"/>
            <c:spPr>
              <a:solidFill>
                <a:srgbClr val="009DF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3F55-4283-BAF9-EFEFEC7A5C69}"/>
              </c:ext>
            </c:extLst>
          </c:dPt>
          <c:dPt>
            <c:idx val="2"/>
            <c:bubble3D val="0"/>
            <c:spPr>
              <a:solidFill>
                <a:srgbClr val="05326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3F55-4283-BAF9-EFEFEC7A5C69}"/>
              </c:ext>
            </c:extLst>
          </c:dPt>
          <c:dPt>
            <c:idx val="3"/>
            <c:bubble3D val="0"/>
            <c:spPr>
              <a:solidFill>
                <a:srgbClr val="ADD09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3F55-4283-BAF9-EFEFEC7A5C69}"/>
              </c:ext>
            </c:extLst>
          </c:dPt>
          <c:dPt>
            <c:idx val="4"/>
            <c:bubble3D val="0"/>
            <c:spPr>
              <a:solidFill>
                <a:srgbClr val="125A4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3F55-4283-BAF9-EFEFEC7A5C69}"/>
              </c:ext>
            </c:extLst>
          </c:dPt>
          <c:dLbls>
            <c:dLbl>
              <c:idx val="0"/>
              <c:layout>
                <c:manualLayout>
                  <c:x val="2.2531477799867462E-2"/>
                  <c:y val="-0.11060948081264109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3F55-4283-BAF9-EFEFEC7A5C69}"/>
                </c:ext>
              </c:extLst>
            </c:dLbl>
            <c:dLbl>
              <c:idx val="1"/>
              <c:layout>
                <c:manualLayout>
                  <c:x val="5.6328694499668652E-2"/>
                  <c:y val="-1.2415349887133182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3F55-4283-BAF9-EFEFEC7A5C69}"/>
                </c:ext>
              </c:extLst>
            </c:dLbl>
            <c:dLbl>
              <c:idx val="2"/>
              <c:layout>
                <c:manualLayout>
                  <c:x val="-4.7713717693836977E-2"/>
                  <c:y val="4.4018058690744918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3F55-4283-BAF9-EFEFEC7A5C6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Sheet1!$A$1:$A$5</c:f>
              <c:numCache>
                <c:formatCode>General</c:formatCode>
                <c:ptCount val="5"/>
                <c:pt idx="0">
                  <c:v>10.597664300435081</c:v>
                </c:pt>
                <c:pt idx="1">
                  <c:v>24.574307304785894</c:v>
                </c:pt>
                <c:pt idx="2">
                  <c:v>63.784749255782003</c:v>
                </c:pt>
                <c:pt idx="3">
                  <c:v>0.37920769406915505</c:v>
                </c:pt>
                <c:pt idx="4">
                  <c:v>0.66407144492786807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F55-4283-BAF9-EFEFEC7A5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989396951623593"/>
          <c:y val="5.8690744920993229E-2"/>
          <c:w val="0.51822398939695158"/>
          <c:h val="0.88261851015801351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rgbClr val="CCEBF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B2EF-47AA-98AC-FB5E74E8DC53}"/>
              </c:ext>
            </c:extLst>
          </c:dPt>
          <c:dPt>
            <c:idx val="1"/>
            <c:bubble3D val="0"/>
            <c:spPr>
              <a:solidFill>
                <a:srgbClr val="009DF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2EF-47AA-98AC-FB5E74E8DC53}"/>
              </c:ext>
            </c:extLst>
          </c:dPt>
          <c:dPt>
            <c:idx val="2"/>
            <c:bubble3D val="0"/>
            <c:spPr>
              <a:solidFill>
                <a:srgbClr val="05326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B2EF-47AA-98AC-FB5E74E8DC53}"/>
              </c:ext>
            </c:extLst>
          </c:dPt>
          <c:dPt>
            <c:idx val="3"/>
            <c:bubble3D val="0"/>
            <c:spPr>
              <a:solidFill>
                <a:srgbClr val="ADD09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B2EF-47AA-98AC-FB5E74E8DC53}"/>
              </c:ext>
            </c:extLst>
          </c:dPt>
          <c:dPt>
            <c:idx val="4"/>
            <c:bubble3D val="0"/>
            <c:spPr>
              <a:solidFill>
                <a:srgbClr val="125A4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B2EF-47AA-98AC-FB5E74E8DC53}"/>
              </c:ext>
            </c:extLst>
          </c:dPt>
          <c:dLbls>
            <c:dLbl>
              <c:idx val="0"/>
              <c:layout>
                <c:manualLayout>
                  <c:x val="5.3677932405566599E-2"/>
                  <c:y val="2.2573363431151242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2EF-47AA-98AC-FB5E74E8DC53}"/>
                </c:ext>
              </c:extLst>
            </c:dLbl>
            <c:dLbl>
              <c:idx val="2"/>
              <c:layout>
                <c:manualLayout>
                  <c:x val="-4.8376408217362492E-2"/>
                  <c:y val="4.17607223476298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B2EF-47AA-98AC-FB5E74E8DC53}"/>
                </c:ext>
              </c:extLst>
            </c:dLbl>
            <c:dLbl>
              <c:idx val="3"/>
              <c:layout>
                <c:manualLayout>
                  <c:x val="-3.9761431411530816E-2"/>
                  <c:y val="-6.9977426636568849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B2EF-47AA-98AC-FB5E74E8DC5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Sheet1!$A$1:$A$5</c:f>
              <c:numCache>
                <c:formatCode>General</c:formatCode>
                <c:ptCount val="5"/>
                <c:pt idx="0">
                  <c:v>57.966039992719146</c:v>
                </c:pt>
                <c:pt idx="1">
                  <c:v>0.32763866136204073</c:v>
                </c:pt>
                <c:pt idx="2">
                  <c:v>18.311360740567387</c:v>
                </c:pt>
                <c:pt idx="3">
                  <c:v>22.347036950360142</c:v>
                </c:pt>
                <c:pt idx="4">
                  <c:v>1.0479236549912889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2EF-47AA-98AC-FB5E74E8DC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055666003976142"/>
          <c:y val="5.8690744920993229E-2"/>
          <c:w val="0.51822398939695158"/>
          <c:h val="0.88261851015801351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rgbClr val="CCEBF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6F30-4063-BEC9-FA8223D9A91F}"/>
              </c:ext>
            </c:extLst>
          </c:dPt>
          <c:dPt>
            <c:idx val="1"/>
            <c:bubble3D val="0"/>
            <c:spPr>
              <a:solidFill>
                <a:srgbClr val="009DF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F30-4063-BEC9-FA8223D9A91F}"/>
              </c:ext>
            </c:extLst>
          </c:dPt>
          <c:dPt>
            <c:idx val="2"/>
            <c:bubble3D val="0"/>
            <c:spPr>
              <a:solidFill>
                <a:srgbClr val="05326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6F30-4063-BEC9-FA8223D9A91F}"/>
              </c:ext>
            </c:extLst>
          </c:dPt>
          <c:dPt>
            <c:idx val="3"/>
            <c:bubble3D val="0"/>
            <c:spPr>
              <a:solidFill>
                <a:srgbClr val="ADD09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6F30-4063-BEC9-FA8223D9A91F}"/>
              </c:ext>
            </c:extLst>
          </c:dPt>
          <c:dPt>
            <c:idx val="4"/>
            <c:bubble3D val="0"/>
            <c:spPr>
              <a:solidFill>
                <a:srgbClr val="125A4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6F30-4063-BEC9-FA8223D9A91F}"/>
              </c:ext>
            </c:extLst>
          </c:dPt>
          <c:dLbls>
            <c:dLbl>
              <c:idx val="0"/>
              <c:layout>
                <c:manualLayout>
                  <c:x val="4.7051027170311462E-2"/>
                  <c:y val="-4.6275395033860044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F30-4063-BEC9-FA8223D9A91F}"/>
                </c:ext>
              </c:extLst>
            </c:dLbl>
            <c:dLbl>
              <c:idx val="1"/>
              <c:layout>
                <c:manualLayout>
                  <c:x val="1.2591119946984758E-2"/>
                  <c:y val="0.1275395033860045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F30-4063-BEC9-FA8223D9A91F}"/>
                </c:ext>
              </c:extLst>
            </c:dLbl>
            <c:dLbl>
              <c:idx val="2"/>
              <c:layout>
                <c:manualLayout>
                  <c:x val="-5.4340622929092114E-2"/>
                  <c:y val="-2.144469525959368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6F30-4063-BEC9-FA8223D9A91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Sheet1!$A$1:$A$5</c:f>
              <c:numCache>
                <c:formatCode>General</c:formatCode>
                <c:ptCount val="5"/>
                <c:pt idx="0">
                  <c:v>33.207640172520023</c:v>
                </c:pt>
                <c:pt idx="1">
                  <c:v>28.10351201478743</c:v>
                </c:pt>
                <c:pt idx="2">
                  <c:v>34.597658656808377</c:v>
                </c:pt>
                <c:pt idx="3">
                  <c:v>1.1065927295132469</c:v>
                </c:pt>
                <c:pt idx="4">
                  <c:v>2.9845964263709184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30-4063-BEC9-FA8223D9A9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055666003976142"/>
          <c:y val="5.8690744920993229E-2"/>
          <c:w val="0.51822398939695158"/>
          <c:h val="0.88261851015801351"/>
        </c:manualLayout>
      </c:layout>
      <c:pieChart>
        <c:varyColors val="0"/>
        <c:ser>
          <c:idx val="0"/>
          <c:order val="0"/>
          <c:dPt>
            <c:idx val="0"/>
            <c:bubble3D val="0"/>
            <c:spPr>
              <a:solidFill>
                <a:srgbClr val="CCEBF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2270-4879-9B11-77CFA0AB192C}"/>
              </c:ext>
            </c:extLst>
          </c:dPt>
          <c:dPt>
            <c:idx val="1"/>
            <c:bubble3D val="0"/>
            <c:spPr>
              <a:solidFill>
                <a:srgbClr val="009DF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270-4879-9B11-77CFA0AB192C}"/>
              </c:ext>
            </c:extLst>
          </c:dPt>
          <c:dPt>
            <c:idx val="2"/>
            <c:bubble3D val="0"/>
            <c:spPr>
              <a:solidFill>
                <a:srgbClr val="05326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2270-4879-9B11-77CFA0AB192C}"/>
              </c:ext>
            </c:extLst>
          </c:dPt>
          <c:dPt>
            <c:idx val="3"/>
            <c:bubble3D val="0"/>
            <c:spPr>
              <a:solidFill>
                <a:srgbClr val="ADD09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2270-4879-9B11-77CFA0AB192C}"/>
              </c:ext>
            </c:extLst>
          </c:dPt>
          <c:dPt>
            <c:idx val="4"/>
            <c:bubble3D val="0"/>
            <c:spPr>
              <a:solidFill>
                <a:srgbClr val="125A4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2270-4879-9B11-77CFA0AB192C}"/>
              </c:ext>
            </c:extLst>
          </c:dPt>
          <c:dLbls>
            <c:dLbl>
              <c:idx val="0"/>
              <c:layout>
                <c:manualLayout>
                  <c:x val="2.7833001988071572E-2"/>
                  <c:y val="-0.1004514672686230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2270-4879-9B11-77CFA0AB192C}"/>
                </c:ext>
              </c:extLst>
            </c:dLbl>
            <c:dLbl>
              <c:idx val="1"/>
              <c:layout>
                <c:manualLayout>
                  <c:x val="5.2352551358515576E-2"/>
                  <c:y val="2.8216704288939052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2270-4879-9B11-77CFA0AB192C}"/>
                </c:ext>
              </c:extLst>
            </c:dLbl>
            <c:dLbl>
              <c:idx val="2"/>
              <c:layout>
                <c:manualLayout>
                  <c:x val="-5.3677932405566599E-2"/>
                  <c:y val="2.3702031602708805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2270-4879-9B11-77CFA0AB192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Sheet1!$A$1:$A$5</c:f>
              <c:numCache>
                <c:formatCode>General</c:formatCode>
                <c:ptCount val="5"/>
                <c:pt idx="0">
                  <c:v>14.070408278033966</c:v>
                </c:pt>
                <c:pt idx="1">
                  <c:v>31.560004498931505</c:v>
                </c:pt>
                <c:pt idx="2">
                  <c:v>50.421774828478242</c:v>
                </c:pt>
                <c:pt idx="3">
                  <c:v>3.9478123945562928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270-4879-9B11-77CFA0AB1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96310596310596"/>
          <c:y val="3.8516405135520682E-2"/>
          <c:w val="0.84148434148434148"/>
          <c:h val="0.84926295767950544"/>
        </c:manualLayout>
      </c:layout>
      <c:scatterChart>
        <c:scatterStyle val="lineMarker"/>
        <c:varyColors val="0"/>
        <c:ser>
          <c:idx val="0"/>
          <c:order val="0"/>
          <c:spPr>
            <a:ln w="38100" algn="ctr">
              <a:solidFill>
                <a:srgbClr val="009DF0"/>
              </a:solidFill>
              <a:prstDash val="solid"/>
            </a:ln>
          </c:spPr>
          <c:marker>
            <c:symbol val="none"/>
          </c:marker>
          <c:xVal>
            <c:numRef>
              <c:f>Sheet1!$A$1:$AO$1</c:f>
              <c:numCache>
                <c:formatCode>General</c:formatCode>
                <c:ptCount val="4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  <c:pt idx="29">
                  <c:v>2041</c:v>
                </c:pt>
                <c:pt idx="30">
                  <c:v>2042</c:v>
                </c:pt>
                <c:pt idx="31">
                  <c:v>2043</c:v>
                </c:pt>
                <c:pt idx="32">
                  <c:v>2044</c:v>
                </c:pt>
                <c:pt idx="33">
                  <c:v>2045</c:v>
                </c:pt>
                <c:pt idx="34">
                  <c:v>2046</c:v>
                </c:pt>
                <c:pt idx="35">
                  <c:v>2047</c:v>
                </c:pt>
                <c:pt idx="36">
                  <c:v>2048</c:v>
                </c:pt>
                <c:pt idx="37">
                  <c:v>2049</c:v>
                </c:pt>
                <c:pt idx="38">
                  <c:v>2050</c:v>
                </c:pt>
                <c:pt idx="39">
                  <c:v>2051</c:v>
                </c:pt>
                <c:pt idx="40">
                  <c:v>2052</c:v>
                </c:pt>
              </c:numCache>
            </c:numRef>
          </c:xVal>
          <c:yVal>
            <c:numRef>
              <c:f>Sheet1!$A$2:$AO$2</c:f>
              <c:numCache>
                <c:formatCode>General</c:formatCode>
                <c:ptCount val="41"/>
                <c:pt idx="0">
                  <c:v>2723</c:v>
                </c:pt>
                <c:pt idx="1">
                  <c:v>2821</c:v>
                </c:pt>
                <c:pt idx="2">
                  <c:v>2931</c:v>
                </c:pt>
                <c:pt idx="3">
                  <c:v>2963</c:v>
                </c:pt>
                <c:pt idx="4">
                  <c:v>3014</c:v>
                </c:pt>
                <c:pt idx="5">
                  <c:v>3440</c:v>
                </c:pt>
                <c:pt idx="6">
                  <c:v>3402</c:v>
                </c:pt>
                <c:pt idx="7">
                  <c:v>3829</c:v>
                </c:pt>
                <c:pt idx="8">
                  <c:v>4487</c:v>
                </c:pt>
                <c:pt idx="9">
                  <c:v>5046</c:v>
                </c:pt>
                <c:pt idx="10">
                  <c:v>5162.058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9F8-40D5-9E59-B537F03C5ED7}"/>
            </c:ext>
          </c:extLst>
        </c:ser>
        <c:ser>
          <c:idx val="1"/>
          <c:order val="1"/>
          <c:spPr>
            <a:ln w="38100" algn="ctr">
              <a:solidFill>
                <a:srgbClr val="009DF0"/>
              </a:solidFill>
              <a:prstDash val="sysDot"/>
            </a:ln>
          </c:spPr>
          <c:marker>
            <c:symbol val="none"/>
          </c:marker>
          <c:xVal>
            <c:numRef>
              <c:f>Sheet1!$A$1:$AO$1</c:f>
              <c:numCache>
                <c:formatCode>General</c:formatCode>
                <c:ptCount val="4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  <c:pt idx="29">
                  <c:v>2041</c:v>
                </c:pt>
                <c:pt idx="30">
                  <c:v>2042</c:v>
                </c:pt>
                <c:pt idx="31">
                  <c:v>2043</c:v>
                </c:pt>
                <c:pt idx="32">
                  <c:v>2044</c:v>
                </c:pt>
                <c:pt idx="33">
                  <c:v>2045</c:v>
                </c:pt>
                <c:pt idx="34">
                  <c:v>2046</c:v>
                </c:pt>
                <c:pt idx="35">
                  <c:v>2047</c:v>
                </c:pt>
                <c:pt idx="36">
                  <c:v>2048</c:v>
                </c:pt>
                <c:pt idx="37">
                  <c:v>2049</c:v>
                </c:pt>
                <c:pt idx="38">
                  <c:v>2050</c:v>
                </c:pt>
                <c:pt idx="39">
                  <c:v>2051</c:v>
                </c:pt>
                <c:pt idx="40">
                  <c:v>2052</c:v>
                </c:pt>
              </c:numCache>
            </c:numRef>
          </c:xVal>
          <c:yVal>
            <c:numRef>
              <c:f>Sheet1!$A$3:$AO$3</c:f>
              <c:numCache>
                <c:formatCode>General</c:formatCode>
                <c:ptCount val="41"/>
                <c:pt idx="10">
                  <c:v>5162.058</c:v>
                </c:pt>
                <c:pt idx="11">
                  <c:v>5011.7821290860393</c:v>
                </c:pt>
                <c:pt idx="12">
                  <c:v>5127.0531180550179</c:v>
                </c:pt>
                <c:pt idx="13">
                  <c:v>5244.9753397702834</c:v>
                </c:pt>
                <c:pt idx="14">
                  <c:v>5365.6097725849995</c:v>
                </c:pt>
                <c:pt idx="15">
                  <c:v>5489.0187973544544</c:v>
                </c:pt>
                <c:pt idx="16">
                  <c:v>6262.9619192298987</c:v>
                </c:pt>
                <c:pt idx="17">
                  <c:v>6407.0100433721864</c:v>
                </c:pt>
                <c:pt idx="18">
                  <c:v>6554.3712743697461</c:v>
                </c:pt>
                <c:pt idx="19">
                  <c:v>6705.121813680249</c:v>
                </c:pt>
                <c:pt idx="20">
                  <c:v>6859.3396153948943</c:v>
                </c:pt>
                <c:pt idx="21">
                  <c:v>6934.7923511642375</c:v>
                </c:pt>
                <c:pt idx="22">
                  <c:v>7011.0750670270436</c:v>
                </c:pt>
                <c:pt idx="23">
                  <c:v>7088.1968927643402</c:v>
                </c:pt>
                <c:pt idx="24">
                  <c:v>7166.1670585847469</c:v>
                </c:pt>
                <c:pt idx="25">
                  <c:v>7244.9948962291783</c:v>
                </c:pt>
                <c:pt idx="26">
                  <c:v>7324.689840087698</c:v>
                </c:pt>
                <c:pt idx="27">
                  <c:v>7405.2614283286621</c:v>
                </c:pt>
                <c:pt idx="28">
                  <c:v>7486.7193040402763</c:v>
                </c:pt>
                <c:pt idx="29">
                  <c:v>7569.0732163847188</c:v>
                </c:pt>
                <c:pt idx="30">
                  <c:v>7652.33302176495</c:v>
                </c:pt>
                <c:pt idx="31">
                  <c:v>7717.6887048168564</c:v>
                </c:pt>
                <c:pt idx="32">
                  <c:v>7802.583280569841</c:v>
                </c:pt>
                <c:pt idx="33">
                  <c:v>7888.4116966561087</c:v>
                </c:pt>
                <c:pt idx="34">
                  <c:v>7975.1842253193245</c:v>
                </c:pt>
                <c:pt idx="35">
                  <c:v>8062.9112517978365</c:v>
                </c:pt>
                <c:pt idx="36">
                  <c:v>8151.6032755676124</c:v>
                </c:pt>
                <c:pt idx="37">
                  <c:v>8241.2709115988546</c:v>
                </c:pt>
                <c:pt idx="38">
                  <c:v>8331.9248916264423</c:v>
                </c:pt>
                <c:pt idx="39">
                  <c:v>8423.5760654343321</c:v>
                </c:pt>
                <c:pt idx="40">
                  <c:v>8516.2354021541087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9F8-40D5-9E59-B537F03C5ED7}"/>
            </c:ext>
          </c:extLst>
        </c:ser>
        <c:ser>
          <c:idx val="2"/>
          <c:order val="2"/>
          <c:spPr>
            <a:ln w="38100" algn="ctr">
              <a:solidFill>
                <a:srgbClr val="CCEBFD"/>
              </a:solidFill>
              <a:prstDash val="solid"/>
            </a:ln>
          </c:spPr>
          <c:marker>
            <c:symbol val="none"/>
          </c:marker>
          <c:xVal>
            <c:numRef>
              <c:f>Sheet1!$A$1:$AO$1</c:f>
              <c:numCache>
                <c:formatCode>General</c:formatCode>
                <c:ptCount val="4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  <c:pt idx="29">
                  <c:v>2041</c:v>
                </c:pt>
                <c:pt idx="30">
                  <c:v>2042</c:v>
                </c:pt>
                <c:pt idx="31">
                  <c:v>2043</c:v>
                </c:pt>
                <c:pt idx="32">
                  <c:v>2044</c:v>
                </c:pt>
                <c:pt idx="33">
                  <c:v>2045</c:v>
                </c:pt>
                <c:pt idx="34">
                  <c:v>2046</c:v>
                </c:pt>
                <c:pt idx="35">
                  <c:v>2047</c:v>
                </c:pt>
                <c:pt idx="36">
                  <c:v>2048</c:v>
                </c:pt>
                <c:pt idx="37">
                  <c:v>2049</c:v>
                </c:pt>
                <c:pt idx="38">
                  <c:v>2050</c:v>
                </c:pt>
                <c:pt idx="39">
                  <c:v>2051</c:v>
                </c:pt>
                <c:pt idx="40">
                  <c:v>2052</c:v>
                </c:pt>
              </c:numCache>
            </c:numRef>
          </c:xVal>
          <c:yVal>
            <c:numRef>
              <c:f>Sheet1!$A$4:$AO$4</c:f>
              <c:numCache>
                <c:formatCode>General</c:formatCode>
                <c:ptCount val="41"/>
                <c:pt idx="0">
                  <c:v>2661</c:v>
                </c:pt>
                <c:pt idx="1">
                  <c:v>2570</c:v>
                </c:pt>
                <c:pt idx="2">
                  <c:v>2790</c:v>
                </c:pt>
                <c:pt idx="3">
                  <c:v>2790</c:v>
                </c:pt>
                <c:pt idx="4">
                  <c:v>2790</c:v>
                </c:pt>
                <c:pt idx="5">
                  <c:v>3015</c:v>
                </c:pt>
                <c:pt idx="6">
                  <c:v>3213</c:v>
                </c:pt>
                <c:pt idx="7">
                  <c:v>3010</c:v>
                </c:pt>
                <c:pt idx="8">
                  <c:v>2806</c:v>
                </c:pt>
                <c:pt idx="9">
                  <c:v>2913</c:v>
                </c:pt>
                <c:pt idx="10">
                  <c:v>2939.696093822793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9F8-40D5-9E59-B537F03C5ED7}"/>
            </c:ext>
          </c:extLst>
        </c:ser>
        <c:ser>
          <c:idx val="3"/>
          <c:order val="3"/>
          <c:spPr>
            <a:ln w="38100" algn="ctr">
              <a:solidFill>
                <a:srgbClr val="CCEBFD"/>
              </a:solidFill>
              <a:prstDash val="sysDot"/>
            </a:ln>
          </c:spPr>
          <c:marker>
            <c:symbol val="none"/>
          </c:marker>
          <c:xVal>
            <c:numRef>
              <c:f>Sheet1!$A$1:$AO$1</c:f>
              <c:numCache>
                <c:formatCode>General</c:formatCode>
                <c:ptCount val="4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  <c:pt idx="29">
                  <c:v>2041</c:v>
                </c:pt>
                <c:pt idx="30">
                  <c:v>2042</c:v>
                </c:pt>
                <c:pt idx="31">
                  <c:v>2043</c:v>
                </c:pt>
                <c:pt idx="32">
                  <c:v>2044</c:v>
                </c:pt>
                <c:pt idx="33">
                  <c:v>2045</c:v>
                </c:pt>
                <c:pt idx="34">
                  <c:v>2046</c:v>
                </c:pt>
                <c:pt idx="35">
                  <c:v>2047</c:v>
                </c:pt>
                <c:pt idx="36">
                  <c:v>2048</c:v>
                </c:pt>
                <c:pt idx="37">
                  <c:v>2049</c:v>
                </c:pt>
                <c:pt idx="38">
                  <c:v>2050</c:v>
                </c:pt>
                <c:pt idx="39">
                  <c:v>2051</c:v>
                </c:pt>
                <c:pt idx="40">
                  <c:v>2052</c:v>
                </c:pt>
              </c:numCache>
            </c:numRef>
          </c:xVal>
          <c:yVal>
            <c:numRef>
              <c:f>Sheet1!$A$5:$AO$5</c:f>
              <c:numCache>
                <c:formatCode>General</c:formatCode>
                <c:ptCount val="41"/>
                <c:pt idx="10">
                  <c:v>2939.696093822793</c:v>
                </c:pt>
                <c:pt idx="11">
                  <c:v>2815.5163623407288</c:v>
                </c:pt>
                <c:pt idx="12">
                  <c:v>2830</c:v>
                </c:pt>
                <c:pt idx="13">
                  <c:v>2867.3582468090226</c:v>
                </c:pt>
                <c:pt idx="14">
                  <c:v>2893.6360582681277</c:v>
                </c:pt>
                <c:pt idx="15">
                  <c:v>3000</c:v>
                </c:pt>
                <c:pt idx="16">
                  <c:v>3200</c:v>
                </c:pt>
                <c:pt idx="17">
                  <c:v>3316.9519400493409</c:v>
                </c:pt>
                <c:pt idx="18">
                  <c:v>3347.3500382976254</c:v>
                </c:pt>
                <c:pt idx="19">
                  <c:v>3378.026718929319</c:v>
                </c:pt>
                <c:pt idx="20">
                  <c:v>3408.9845350036203</c:v>
                </c:pt>
                <c:pt idx="21">
                  <c:v>3440.2260629771554</c:v>
                </c:pt>
                <c:pt idx="22">
                  <c:v>3471.7539029184036</c:v>
                </c:pt>
                <c:pt idx="23">
                  <c:v>3503.5706787240879</c:v>
                </c:pt>
                <c:pt idx="24">
                  <c:v>3535.6790383375469</c:v>
                </c:pt>
                <c:pt idx="25">
                  <c:v>3568.0816539691091</c:v>
                </c:pt>
                <c:pt idx="26">
                  <c:v>3600.7812223184901</c:v>
                </c:pt>
                <c:pt idx="27">
                  <c:v>3633.7804647992202</c:v>
                </c:pt>
                <c:pt idx="28">
                  <c:v>3667.0821277651362</c:v>
                </c:pt>
                <c:pt idx="29">
                  <c:v>3700.6889827389455</c:v>
                </c:pt>
                <c:pt idx="30">
                  <c:v>3734.603826642885</c:v>
                </c:pt>
                <c:pt idx="31">
                  <c:v>3759.6613547702395</c:v>
                </c:pt>
                <c:pt idx="32">
                  <c:v>3794.1166490609621</c:v>
                </c:pt>
                <c:pt idx="33">
                  <c:v>3828.8877077763595</c:v>
                </c:pt>
                <c:pt idx="34">
                  <c:v>3863.9774247292385</c:v>
                </c:pt>
                <c:pt idx="35">
                  <c:v>3899.3887202526598</c:v>
                </c:pt>
                <c:pt idx="36">
                  <c:v>3935.1245414429814</c:v>
                </c:pt>
                <c:pt idx="37">
                  <c:v>3971.1878624051296</c:v>
                </c:pt>
                <c:pt idx="38">
                  <c:v>4007.5816845001186</c:v>
                </c:pt>
                <c:pt idx="39">
                  <c:v>4044.3090365948401</c:v>
                </c:pt>
                <c:pt idx="40">
                  <c:v>4081.3729753141347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9F8-40D5-9E59-B537F03C5ED7}"/>
            </c:ext>
          </c:extLst>
        </c:ser>
        <c:ser>
          <c:idx val="4"/>
          <c:order val="4"/>
          <c:spPr>
            <a:ln w="38100" algn="ctr">
              <a:solidFill>
                <a:srgbClr val="05326E"/>
              </a:solidFill>
              <a:prstDash val="solid"/>
            </a:ln>
          </c:spPr>
          <c:marker>
            <c:symbol val="none"/>
          </c:marker>
          <c:xVal>
            <c:numRef>
              <c:f>Sheet1!$A$1:$AO$1</c:f>
              <c:numCache>
                <c:formatCode>General</c:formatCode>
                <c:ptCount val="4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  <c:pt idx="29">
                  <c:v>2041</c:v>
                </c:pt>
                <c:pt idx="30">
                  <c:v>2042</c:v>
                </c:pt>
                <c:pt idx="31">
                  <c:v>2043</c:v>
                </c:pt>
                <c:pt idx="32">
                  <c:v>2044</c:v>
                </c:pt>
                <c:pt idx="33">
                  <c:v>2045</c:v>
                </c:pt>
                <c:pt idx="34">
                  <c:v>2046</c:v>
                </c:pt>
                <c:pt idx="35">
                  <c:v>2047</c:v>
                </c:pt>
                <c:pt idx="36">
                  <c:v>2048</c:v>
                </c:pt>
                <c:pt idx="37">
                  <c:v>2049</c:v>
                </c:pt>
                <c:pt idx="38">
                  <c:v>2050</c:v>
                </c:pt>
                <c:pt idx="39">
                  <c:v>2051</c:v>
                </c:pt>
                <c:pt idx="40">
                  <c:v>2052</c:v>
                </c:pt>
              </c:numCache>
            </c:numRef>
          </c:xVal>
          <c:yVal>
            <c:numRef>
              <c:f>Sheet1!$A$6:$AO$6</c:f>
              <c:numCache>
                <c:formatCode>General</c:formatCode>
                <c:ptCount val="41"/>
                <c:pt idx="0">
                  <c:v>1428</c:v>
                </c:pt>
                <c:pt idx="1">
                  <c:v>1484</c:v>
                </c:pt>
                <c:pt idx="2">
                  <c:v>1425</c:v>
                </c:pt>
                <c:pt idx="3">
                  <c:v>1486</c:v>
                </c:pt>
                <c:pt idx="4">
                  <c:v>1789</c:v>
                </c:pt>
                <c:pt idx="5">
                  <c:v>1512</c:v>
                </c:pt>
                <c:pt idx="6">
                  <c:v>1498</c:v>
                </c:pt>
                <c:pt idx="7">
                  <c:v>1434</c:v>
                </c:pt>
                <c:pt idx="8">
                  <c:v>1251</c:v>
                </c:pt>
                <c:pt idx="9">
                  <c:v>1332</c:v>
                </c:pt>
                <c:pt idx="10">
                  <c:v>1346.3855999999998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9F8-40D5-9E59-B537F03C5ED7}"/>
            </c:ext>
          </c:extLst>
        </c:ser>
        <c:ser>
          <c:idx val="5"/>
          <c:order val="5"/>
          <c:spPr>
            <a:ln w="38100" algn="ctr">
              <a:solidFill>
                <a:srgbClr val="05326E"/>
              </a:solidFill>
              <a:prstDash val="sysDot"/>
            </a:ln>
          </c:spPr>
          <c:marker>
            <c:symbol val="none"/>
          </c:marker>
          <c:xVal>
            <c:numRef>
              <c:f>Sheet1!$A$1:$AO$1</c:f>
              <c:numCache>
                <c:formatCode>General</c:formatCode>
                <c:ptCount val="4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  <c:pt idx="29">
                  <c:v>2041</c:v>
                </c:pt>
                <c:pt idx="30">
                  <c:v>2042</c:v>
                </c:pt>
                <c:pt idx="31">
                  <c:v>2043</c:v>
                </c:pt>
                <c:pt idx="32">
                  <c:v>2044</c:v>
                </c:pt>
                <c:pt idx="33">
                  <c:v>2045</c:v>
                </c:pt>
                <c:pt idx="34">
                  <c:v>2046</c:v>
                </c:pt>
                <c:pt idx="35">
                  <c:v>2047</c:v>
                </c:pt>
                <c:pt idx="36">
                  <c:v>2048</c:v>
                </c:pt>
                <c:pt idx="37">
                  <c:v>2049</c:v>
                </c:pt>
                <c:pt idx="38">
                  <c:v>2050</c:v>
                </c:pt>
                <c:pt idx="39">
                  <c:v>2051</c:v>
                </c:pt>
                <c:pt idx="40">
                  <c:v>2052</c:v>
                </c:pt>
              </c:numCache>
            </c:numRef>
          </c:xVal>
          <c:yVal>
            <c:numRef>
              <c:f>Sheet1!$A$7:$AO$7</c:f>
              <c:numCache>
                <c:formatCode>General</c:formatCode>
                <c:ptCount val="41"/>
                <c:pt idx="10">
                  <c:v>1346.3855999999998</c:v>
                </c:pt>
                <c:pt idx="11">
                  <c:v>1305</c:v>
                </c:pt>
                <c:pt idx="12">
                  <c:v>1305.5502557104708</c:v>
                </c:pt>
                <c:pt idx="13">
                  <c:v>1319.6501984721438</c:v>
                </c:pt>
                <c:pt idx="14">
                  <c:v>1333.9024206156428</c:v>
                </c:pt>
                <c:pt idx="15">
                  <c:v>1370</c:v>
                </c:pt>
                <c:pt idx="16">
                  <c:v>1490</c:v>
                </c:pt>
                <c:pt idx="17">
                  <c:v>1536.4880246091031</c:v>
                </c:pt>
                <c:pt idx="18">
                  <c:v>1553.0820952748813</c:v>
                </c:pt>
                <c:pt idx="19">
                  <c:v>1569.85538190385</c:v>
                </c:pt>
                <c:pt idx="20">
                  <c:v>1586.8098200284112</c:v>
                </c:pt>
                <c:pt idx="21">
                  <c:v>1603.9473660847182</c:v>
                </c:pt>
                <c:pt idx="22">
                  <c:v>1621.2699976384329</c:v>
                </c:pt>
                <c:pt idx="23">
                  <c:v>1638.7797136129279</c:v>
                </c:pt>
                <c:pt idx="24">
                  <c:v>1656.4785345199473</c:v>
                </c:pt>
                <c:pt idx="25">
                  <c:v>1674.3685026927628</c:v>
                </c:pt>
                <c:pt idx="26">
                  <c:v>1692.4516825218445</c:v>
                </c:pt>
                <c:pt idx="27">
                  <c:v>1710.7301606930803</c:v>
                </c:pt>
                <c:pt idx="28">
                  <c:v>1729.2060464285655</c:v>
                </c:pt>
                <c:pt idx="29">
                  <c:v>1747.8814717299938</c:v>
                </c:pt>
                <c:pt idx="30">
                  <c:v>1766.7585916246776</c:v>
                </c:pt>
                <c:pt idx="31">
                  <c:v>1781.4953166100804</c:v>
                </c:pt>
                <c:pt idx="32">
                  <c:v>1800.7354660294691</c:v>
                </c:pt>
                <c:pt idx="33">
                  <c:v>1820.1834090625873</c:v>
                </c:pt>
                <c:pt idx="34">
                  <c:v>1839.8413898804631</c:v>
                </c:pt>
                <c:pt idx="35">
                  <c:v>1859.7116768911719</c:v>
                </c:pt>
                <c:pt idx="36">
                  <c:v>1879.7965630015965</c:v>
                </c:pt>
                <c:pt idx="37">
                  <c:v>1900.0983658820135</c:v>
                </c:pt>
                <c:pt idx="38">
                  <c:v>1920.6194282335391</c:v>
                </c:pt>
                <c:pt idx="39">
                  <c:v>1941.3621180584612</c:v>
                </c:pt>
                <c:pt idx="40">
                  <c:v>1962.3288289334923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9F8-40D5-9E59-B537F03C5ED7}"/>
            </c:ext>
          </c:extLst>
        </c:ser>
        <c:ser>
          <c:idx val="6"/>
          <c:order val="6"/>
          <c:spPr>
            <a:ln w="38100" algn="ctr">
              <a:solidFill>
                <a:srgbClr val="ADD095"/>
              </a:solidFill>
              <a:prstDash val="solid"/>
            </a:ln>
          </c:spPr>
          <c:marker>
            <c:symbol val="none"/>
          </c:marker>
          <c:xVal>
            <c:numRef>
              <c:f>Sheet1!$A$1:$AO$1</c:f>
              <c:numCache>
                <c:formatCode>General</c:formatCode>
                <c:ptCount val="4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  <c:pt idx="29">
                  <c:v>2041</c:v>
                </c:pt>
                <c:pt idx="30">
                  <c:v>2042</c:v>
                </c:pt>
                <c:pt idx="31">
                  <c:v>2043</c:v>
                </c:pt>
                <c:pt idx="32">
                  <c:v>2044</c:v>
                </c:pt>
                <c:pt idx="33">
                  <c:v>2045</c:v>
                </c:pt>
                <c:pt idx="34">
                  <c:v>2046</c:v>
                </c:pt>
                <c:pt idx="35">
                  <c:v>2047</c:v>
                </c:pt>
                <c:pt idx="36">
                  <c:v>2048</c:v>
                </c:pt>
                <c:pt idx="37">
                  <c:v>2049</c:v>
                </c:pt>
                <c:pt idx="38">
                  <c:v>2050</c:v>
                </c:pt>
                <c:pt idx="39">
                  <c:v>2051</c:v>
                </c:pt>
                <c:pt idx="40">
                  <c:v>2052</c:v>
                </c:pt>
              </c:numCache>
            </c:numRef>
          </c:xVal>
          <c:yVal>
            <c:numRef>
              <c:f>Sheet1!$A$8:$AO$8</c:f>
              <c:numCache>
                <c:formatCode>General</c:formatCode>
                <c:ptCount val="41"/>
                <c:pt idx="0">
                  <c:v>1458</c:v>
                </c:pt>
                <c:pt idx="1">
                  <c:v>1184</c:v>
                </c:pt>
                <c:pt idx="2">
                  <c:v>470</c:v>
                </c:pt>
                <c:pt idx="3">
                  <c:v>467</c:v>
                </c:pt>
                <c:pt idx="4">
                  <c:v>443</c:v>
                </c:pt>
                <c:pt idx="5">
                  <c:v>432</c:v>
                </c:pt>
                <c:pt idx="6">
                  <c:v>384</c:v>
                </c:pt>
                <c:pt idx="7">
                  <c:v>345</c:v>
                </c:pt>
                <c:pt idx="8">
                  <c:v>351</c:v>
                </c:pt>
                <c:pt idx="9">
                  <c:v>430</c:v>
                </c:pt>
                <c:pt idx="10">
                  <c:v>443.27173760921289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E9F8-40D5-9E59-B537F03C5ED7}"/>
            </c:ext>
          </c:extLst>
        </c:ser>
        <c:ser>
          <c:idx val="7"/>
          <c:order val="7"/>
          <c:spPr>
            <a:ln w="38100" algn="ctr">
              <a:solidFill>
                <a:srgbClr val="ADD095"/>
              </a:solidFill>
              <a:prstDash val="sysDot"/>
            </a:ln>
          </c:spPr>
          <c:marker>
            <c:symbol val="none"/>
          </c:marker>
          <c:xVal>
            <c:numRef>
              <c:f>Sheet1!$A$1:$AO$1</c:f>
              <c:numCache>
                <c:formatCode>General</c:formatCode>
                <c:ptCount val="4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  <c:pt idx="29">
                  <c:v>2041</c:v>
                </c:pt>
                <c:pt idx="30">
                  <c:v>2042</c:v>
                </c:pt>
                <c:pt idx="31">
                  <c:v>2043</c:v>
                </c:pt>
                <c:pt idx="32">
                  <c:v>2044</c:v>
                </c:pt>
                <c:pt idx="33">
                  <c:v>2045</c:v>
                </c:pt>
                <c:pt idx="34">
                  <c:v>2046</c:v>
                </c:pt>
                <c:pt idx="35">
                  <c:v>2047</c:v>
                </c:pt>
                <c:pt idx="36">
                  <c:v>2048</c:v>
                </c:pt>
                <c:pt idx="37">
                  <c:v>2049</c:v>
                </c:pt>
                <c:pt idx="38">
                  <c:v>2050</c:v>
                </c:pt>
                <c:pt idx="39">
                  <c:v>2051</c:v>
                </c:pt>
                <c:pt idx="40">
                  <c:v>2052</c:v>
                </c:pt>
              </c:numCache>
            </c:numRef>
          </c:xVal>
          <c:yVal>
            <c:numRef>
              <c:f>Sheet1!$A$9:$AO$9</c:f>
              <c:numCache>
                <c:formatCode>General</c:formatCode>
                <c:ptCount val="41"/>
                <c:pt idx="10">
                  <c:v>443.27173760921289</c:v>
                </c:pt>
                <c:pt idx="11">
                  <c:v>424.89839004835358</c:v>
                </c:pt>
                <c:pt idx="12">
                  <c:v>429.14737394883713</c:v>
                </c:pt>
                <c:pt idx="13">
                  <c:v>433.4388476883255</c:v>
                </c:pt>
                <c:pt idx="14">
                  <c:v>437.7732361652088</c:v>
                </c:pt>
                <c:pt idx="15">
                  <c:v>442.15096852686088</c:v>
                </c:pt>
                <c:pt idx="16">
                  <c:v>498.08260388952203</c:v>
                </c:pt>
                <c:pt idx="17">
                  <c:v>503.06342992841724</c:v>
                </c:pt>
                <c:pt idx="18">
                  <c:v>508.09406422770144</c:v>
                </c:pt>
                <c:pt idx="19">
                  <c:v>513.17500486997847</c:v>
                </c:pt>
                <c:pt idx="20">
                  <c:v>518.30675491867828</c:v>
                </c:pt>
                <c:pt idx="21">
                  <c:v>523.489822467865</c:v>
                </c:pt>
                <c:pt idx="22">
                  <c:v>528.72472069254366</c:v>
                </c:pt>
                <c:pt idx="23">
                  <c:v>534.01196789946914</c:v>
                </c:pt>
                <c:pt idx="24">
                  <c:v>539.35208757846374</c:v>
                </c:pt>
                <c:pt idx="25">
                  <c:v>544.74560845424844</c:v>
                </c:pt>
                <c:pt idx="26">
                  <c:v>550.19306453879096</c:v>
                </c:pt>
                <c:pt idx="27">
                  <c:v>555.69499518417877</c:v>
                </c:pt>
                <c:pt idx="28">
                  <c:v>561.25194513602059</c:v>
                </c:pt>
                <c:pt idx="29">
                  <c:v>566.86446458738089</c:v>
                </c:pt>
                <c:pt idx="30">
                  <c:v>572.53310923325478</c:v>
                </c:pt>
                <c:pt idx="31">
                  <c:v>576.85175769479281</c:v>
                </c:pt>
                <c:pt idx="32">
                  <c:v>582.62027527174064</c:v>
                </c:pt>
                <c:pt idx="33">
                  <c:v>588.4464780244582</c:v>
                </c:pt>
                <c:pt idx="34">
                  <c:v>594.33094280470266</c:v>
                </c:pt>
                <c:pt idx="35">
                  <c:v>600.27425223274975</c:v>
                </c:pt>
                <c:pt idx="36">
                  <c:v>606.27699475507723</c:v>
                </c:pt>
                <c:pt idx="37">
                  <c:v>612.33976470262792</c:v>
                </c:pt>
                <c:pt idx="38">
                  <c:v>618.46316234965423</c:v>
                </c:pt>
                <c:pt idx="39">
                  <c:v>624.64779397315078</c:v>
                </c:pt>
                <c:pt idx="40">
                  <c:v>630.89427191288235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E9F8-40D5-9E59-B537F03C5ED7}"/>
            </c:ext>
          </c:extLst>
        </c:ser>
        <c:ser>
          <c:idx val="8"/>
          <c:order val="8"/>
          <c:spPr>
            <a:ln w="38100" algn="ctr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Sheet1!$A$1:$AO$1</c:f>
              <c:numCache>
                <c:formatCode>General</c:formatCode>
                <c:ptCount val="4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  <c:pt idx="29">
                  <c:v>2041</c:v>
                </c:pt>
                <c:pt idx="30">
                  <c:v>2042</c:v>
                </c:pt>
                <c:pt idx="31">
                  <c:v>2043</c:v>
                </c:pt>
                <c:pt idx="32">
                  <c:v>2044</c:v>
                </c:pt>
                <c:pt idx="33">
                  <c:v>2045</c:v>
                </c:pt>
                <c:pt idx="34">
                  <c:v>2046</c:v>
                </c:pt>
                <c:pt idx="35">
                  <c:v>2047</c:v>
                </c:pt>
                <c:pt idx="36">
                  <c:v>2048</c:v>
                </c:pt>
                <c:pt idx="37">
                  <c:v>2049</c:v>
                </c:pt>
                <c:pt idx="38">
                  <c:v>2050</c:v>
                </c:pt>
                <c:pt idx="39">
                  <c:v>2051</c:v>
                </c:pt>
                <c:pt idx="40">
                  <c:v>2052</c:v>
                </c:pt>
              </c:numCache>
            </c:numRef>
          </c:xVal>
          <c:yVal>
            <c:numRef>
              <c:f>Sheet1!$A$10:$AO$10</c:f>
              <c:numCache>
                <c:formatCode>General</c:formatCode>
                <c:ptCount val="41"/>
                <c:pt idx="1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E9F8-40D5-9E59-B537F03C5E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5967368"/>
        <c:axId val="1"/>
      </c:scatterChart>
      <c:valAx>
        <c:axId val="945967368"/>
        <c:scaling>
          <c:orientation val="minMax"/>
          <c:max val="2055"/>
          <c:min val="2010"/>
        </c:scaling>
        <c:delete val="0"/>
        <c:axPos val="b"/>
        <c:majorGridlines>
          <c:spPr>
            <a:ln>
              <a:noFill/>
            </a:ln>
          </c:spPr>
        </c:majorGridlines>
        <c:numFmt formatCode="0;&quot;-&quot;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"/>
        <c:crosses val="min"/>
        <c:crossBetween val="midCat"/>
        <c:majorUnit val="5"/>
      </c:valAx>
      <c:valAx>
        <c:axId val="1"/>
        <c:scaling>
          <c:orientation val="minMax"/>
          <c:max val="9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45967368"/>
        <c:crosses val="min"/>
        <c:crossBetween val="midCat"/>
        <c:majorUnit val="1000"/>
      </c:valAx>
    </c:plotArea>
    <c:plotVisOnly val="0"/>
    <c:dispBlanksAs val="gap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810595272002279E-2"/>
          <c:y val="2.5527736867943053E-2"/>
          <c:w val="0.97037880945599542"/>
          <c:h val="0.94894452626411385"/>
        </c:manualLayout>
      </c:layout>
      <c:scatterChart>
        <c:scatterStyle val="lineMarker"/>
        <c:varyColors val="0"/>
        <c:ser>
          <c:idx val="0"/>
          <c:order val="0"/>
          <c:spPr>
            <a:ln w="38100" algn="ctr">
              <a:solidFill>
                <a:schemeClr val="accent1"/>
              </a:solidFill>
              <a:prstDash val="solid"/>
            </a:ln>
          </c:spPr>
          <c:marker>
            <c:symbol val="none"/>
          </c:marker>
          <c:xVal>
            <c:numRef>
              <c:f>Sheet1!$A$1:$AO$1</c:f>
              <c:numCache>
                <c:formatCode>General</c:formatCode>
                <c:ptCount val="4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  <c:pt idx="29">
                  <c:v>2041</c:v>
                </c:pt>
                <c:pt idx="30">
                  <c:v>2042</c:v>
                </c:pt>
                <c:pt idx="31">
                  <c:v>2043</c:v>
                </c:pt>
                <c:pt idx="32">
                  <c:v>2044</c:v>
                </c:pt>
                <c:pt idx="33">
                  <c:v>2045</c:v>
                </c:pt>
                <c:pt idx="34">
                  <c:v>2046</c:v>
                </c:pt>
                <c:pt idx="35">
                  <c:v>2047</c:v>
                </c:pt>
                <c:pt idx="36">
                  <c:v>2048</c:v>
                </c:pt>
                <c:pt idx="37">
                  <c:v>2049</c:v>
                </c:pt>
                <c:pt idx="38">
                  <c:v>2050</c:v>
                </c:pt>
                <c:pt idx="39">
                  <c:v>2051</c:v>
                </c:pt>
                <c:pt idx="40">
                  <c:v>2052</c:v>
                </c:pt>
              </c:numCache>
            </c:numRef>
          </c:xVal>
          <c:yVal>
            <c:numRef>
              <c:f>Sheet1!$A$2:$AO$2</c:f>
              <c:numCache>
                <c:formatCode>General</c:formatCode>
                <c:ptCount val="41"/>
                <c:pt idx="0">
                  <c:v>366.67423014586711</c:v>
                </c:pt>
                <c:pt idx="1">
                  <c:v>464.67423014586711</c:v>
                </c:pt>
                <c:pt idx="2">
                  <c:v>574.67423014586711</c:v>
                </c:pt>
                <c:pt idx="3">
                  <c:v>606.67423014586711</c:v>
                </c:pt>
                <c:pt idx="4">
                  <c:v>657.67423014586711</c:v>
                </c:pt>
                <c:pt idx="5">
                  <c:v>1083.6742301458671</c:v>
                </c:pt>
                <c:pt idx="6">
                  <c:v>1045.6742301458671</c:v>
                </c:pt>
                <c:pt idx="7">
                  <c:v>1472.6742301458671</c:v>
                </c:pt>
                <c:pt idx="8">
                  <c:v>2130.6742301458671</c:v>
                </c:pt>
                <c:pt idx="9">
                  <c:v>2689.6742301458671</c:v>
                </c:pt>
                <c:pt idx="10">
                  <c:v>2805.7322301458671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A1A-4A18-8330-DB3CC6B597F9}"/>
            </c:ext>
          </c:extLst>
        </c:ser>
        <c:ser>
          <c:idx val="1"/>
          <c:order val="1"/>
          <c:spPr>
            <a:ln w="19050" algn="ctr">
              <a:solidFill>
                <a:schemeClr val="accent5"/>
              </a:solidFill>
              <a:prstDash val="sysDot"/>
            </a:ln>
          </c:spPr>
          <c:marker>
            <c:symbol val="none"/>
          </c:marker>
          <c:xVal>
            <c:numRef>
              <c:f>Sheet1!$A$1:$AO$1</c:f>
              <c:numCache>
                <c:formatCode>General</c:formatCode>
                <c:ptCount val="4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  <c:pt idx="29">
                  <c:v>2041</c:v>
                </c:pt>
                <c:pt idx="30">
                  <c:v>2042</c:v>
                </c:pt>
                <c:pt idx="31">
                  <c:v>2043</c:v>
                </c:pt>
                <c:pt idx="32">
                  <c:v>2044</c:v>
                </c:pt>
                <c:pt idx="33">
                  <c:v>2045</c:v>
                </c:pt>
                <c:pt idx="34">
                  <c:v>2046</c:v>
                </c:pt>
                <c:pt idx="35">
                  <c:v>2047</c:v>
                </c:pt>
                <c:pt idx="36">
                  <c:v>2048</c:v>
                </c:pt>
                <c:pt idx="37">
                  <c:v>2049</c:v>
                </c:pt>
                <c:pt idx="38">
                  <c:v>2050</c:v>
                </c:pt>
                <c:pt idx="39">
                  <c:v>2051</c:v>
                </c:pt>
                <c:pt idx="40">
                  <c:v>2052</c:v>
                </c:pt>
              </c:numCache>
            </c:numRef>
          </c:xVal>
          <c:yVal>
            <c:numRef>
              <c:f>Sheet1!$A$3:$AO$3</c:f>
              <c:numCache>
                <c:formatCode>General</c:formatCode>
                <c:ptCount val="41"/>
                <c:pt idx="0">
                  <c:v>2805.7322301458671</c:v>
                </c:pt>
                <c:pt idx="1">
                  <c:v>2805.7322301458671</c:v>
                </c:pt>
                <c:pt idx="2">
                  <c:v>2805.7322301458671</c:v>
                </c:pt>
                <c:pt idx="3">
                  <c:v>2805.7322301458671</c:v>
                </c:pt>
                <c:pt idx="4">
                  <c:v>2805.7322301458671</c:v>
                </c:pt>
                <c:pt idx="5">
                  <c:v>2805.7322301458671</c:v>
                </c:pt>
                <c:pt idx="6">
                  <c:v>2805.7322301458671</c:v>
                </c:pt>
                <c:pt idx="7">
                  <c:v>2805.7322301458671</c:v>
                </c:pt>
                <c:pt idx="8">
                  <c:v>2805.7322301458671</c:v>
                </c:pt>
                <c:pt idx="9">
                  <c:v>2805.7322301458671</c:v>
                </c:pt>
                <c:pt idx="10">
                  <c:v>2805.7322301458671</c:v>
                </c:pt>
                <c:pt idx="11">
                  <c:v>2805.7322301458671</c:v>
                </c:pt>
                <c:pt idx="12">
                  <c:v>2805.7322301458671</c:v>
                </c:pt>
                <c:pt idx="13">
                  <c:v>2805.7322301458671</c:v>
                </c:pt>
                <c:pt idx="14">
                  <c:v>2805.7322301458671</c:v>
                </c:pt>
                <c:pt idx="15">
                  <c:v>2805.7322301458671</c:v>
                </c:pt>
                <c:pt idx="16">
                  <c:v>3092.5132301458671</c:v>
                </c:pt>
                <c:pt idx="17">
                  <c:v>3092.5132301458671</c:v>
                </c:pt>
                <c:pt idx="18">
                  <c:v>3092.5132301458671</c:v>
                </c:pt>
                <c:pt idx="19">
                  <c:v>3092.5132301458671</c:v>
                </c:pt>
                <c:pt idx="20">
                  <c:v>3092.5132301458671</c:v>
                </c:pt>
                <c:pt idx="21">
                  <c:v>3809.4657301458674</c:v>
                </c:pt>
                <c:pt idx="22">
                  <c:v>3809.4657301458674</c:v>
                </c:pt>
                <c:pt idx="23">
                  <c:v>3809.4657301458674</c:v>
                </c:pt>
                <c:pt idx="24">
                  <c:v>3809.4657301458674</c:v>
                </c:pt>
                <c:pt idx="25">
                  <c:v>3809.4657301458674</c:v>
                </c:pt>
                <c:pt idx="26">
                  <c:v>5673.5422301458675</c:v>
                </c:pt>
                <c:pt idx="27">
                  <c:v>5673.5422301458675</c:v>
                </c:pt>
                <c:pt idx="28">
                  <c:v>5673.5422301458675</c:v>
                </c:pt>
                <c:pt idx="29">
                  <c:v>5673.5422301458675</c:v>
                </c:pt>
                <c:pt idx="30">
                  <c:v>5673.5422301458675</c:v>
                </c:pt>
                <c:pt idx="31">
                  <c:v>5673.5422301458675</c:v>
                </c:pt>
                <c:pt idx="32">
                  <c:v>5673.5422301458675</c:v>
                </c:pt>
                <c:pt idx="33">
                  <c:v>5673.5422301458675</c:v>
                </c:pt>
                <c:pt idx="34">
                  <c:v>5673.5422301458675</c:v>
                </c:pt>
                <c:pt idx="35">
                  <c:v>5673.5422301458675</c:v>
                </c:pt>
                <c:pt idx="36">
                  <c:v>5673.5422301458675</c:v>
                </c:pt>
                <c:pt idx="37">
                  <c:v>5673.5422301458675</c:v>
                </c:pt>
                <c:pt idx="38">
                  <c:v>5673.5422301458675</c:v>
                </c:pt>
                <c:pt idx="39">
                  <c:v>5673.5422301458675</c:v>
                </c:pt>
                <c:pt idx="40">
                  <c:v>5673.5422301458675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A1A-4A18-8330-DB3CC6B597F9}"/>
            </c:ext>
          </c:extLst>
        </c:ser>
        <c:ser>
          <c:idx val="2"/>
          <c:order val="2"/>
          <c:spPr>
            <a:ln w="19050" algn="ctr">
              <a:solidFill>
                <a:schemeClr val="accent5"/>
              </a:solidFill>
              <a:prstDash val="lgDash"/>
            </a:ln>
          </c:spPr>
          <c:marker>
            <c:symbol val="none"/>
          </c:marker>
          <c:xVal>
            <c:numRef>
              <c:f>Sheet1!$A$1:$AO$1</c:f>
              <c:numCache>
                <c:formatCode>General</c:formatCode>
                <c:ptCount val="4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  <c:pt idx="29">
                  <c:v>2041</c:v>
                </c:pt>
                <c:pt idx="30">
                  <c:v>2042</c:v>
                </c:pt>
                <c:pt idx="31">
                  <c:v>2043</c:v>
                </c:pt>
                <c:pt idx="32">
                  <c:v>2044</c:v>
                </c:pt>
                <c:pt idx="33">
                  <c:v>2045</c:v>
                </c:pt>
                <c:pt idx="34">
                  <c:v>2046</c:v>
                </c:pt>
                <c:pt idx="35">
                  <c:v>2047</c:v>
                </c:pt>
                <c:pt idx="36">
                  <c:v>2048</c:v>
                </c:pt>
                <c:pt idx="37">
                  <c:v>2049</c:v>
                </c:pt>
                <c:pt idx="38">
                  <c:v>2050</c:v>
                </c:pt>
                <c:pt idx="39">
                  <c:v>2051</c:v>
                </c:pt>
                <c:pt idx="40">
                  <c:v>2052</c:v>
                </c:pt>
              </c:numCache>
            </c:numRef>
          </c:xVal>
          <c:yVal>
            <c:numRef>
              <c:f>Sheet1!$A$4:$AO$4</c:f>
              <c:numCache>
                <c:formatCode>General</c:formatCode>
                <c:ptCount val="41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A1A-4A18-8330-DB3CC6B597F9}"/>
            </c:ext>
          </c:extLst>
        </c:ser>
        <c:ser>
          <c:idx val="3"/>
          <c:order val="3"/>
          <c:spPr>
            <a:ln w="38100" algn="ctr">
              <a:solidFill>
                <a:srgbClr val="009DF0"/>
              </a:solidFill>
              <a:prstDash val="sysDot"/>
            </a:ln>
          </c:spPr>
          <c:marker>
            <c:symbol val="none"/>
          </c:marker>
          <c:xVal>
            <c:numRef>
              <c:f>Sheet1!$A$1:$AO$1</c:f>
              <c:numCache>
                <c:formatCode>General</c:formatCode>
                <c:ptCount val="4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  <c:pt idx="29">
                  <c:v>2041</c:v>
                </c:pt>
                <c:pt idx="30">
                  <c:v>2042</c:v>
                </c:pt>
                <c:pt idx="31">
                  <c:v>2043</c:v>
                </c:pt>
                <c:pt idx="32">
                  <c:v>2044</c:v>
                </c:pt>
                <c:pt idx="33">
                  <c:v>2045</c:v>
                </c:pt>
                <c:pt idx="34">
                  <c:v>2046</c:v>
                </c:pt>
                <c:pt idx="35">
                  <c:v>2047</c:v>
                </c:pt>
                <c:pt idx="36">
                  <c:v>2048</c:v>
                </c:pt>
                <c:pt idx="37">
                  <c:v>2049</c:v>
                </c:pt>
                <c:pt idx="38">
                  <c:v>2050</c:v>
                </c:pt>
                <c:pt idx="39">
                  <c:v>2051</c:v>
                </c:pt>
                <c:pt idx="40">
                  <c:v>2052</c:v>
                </c:pt>
              </c:numCache>
            </c:numRef>
          </c:xVal>
          <c:yVal>
            <c:numRef>
              <c:f>Sheet1!$A$5:$AO$5</c:f>
              <c:numCache>
                <c:formatCode>General</c:formatCode>
                <c:ptCount val="41"/>
                <c:pt idx="10">
                  <c:v>2805.7322301458671</c:v>
                </c:pt>
                <c:pt idx="11">
                  <c:v>2655.4563592319064</c:v>
                </c:pt>
                <c:pt idx="12">
                  <c:v>2770.727348200885</c:v>
                </c:pt>
                <c:pt idx="13">
                  <c:v>2888.6495699161505</c:v>
                </c:pt>
                <c:pt idx="14">
                  <c:v>3009.2840027308666</c:v>
                </c:pt>
                <c:pt idx="15">
                  <c:v>3132.6930275003215</c:v>
                </c:pt>
                <c:pt idx="16">
                  <c:v>3906.6361493757659</c:v>
                </c:pt>
                <c:pt idx="17">
                  <c:v>4050.6842735180535</c:v>
                </c:pt>
                <c:pt idx="18">
                  <c:v>4198.0455045156132</c:v>
                </c:pt>
                <c:pt idx="19">
                  <c:v>4348.7960438261161</c:v>
                </c:pt>
                <c:pt idx="20">
                  <c:v>4503.0138455407614</c:v>
                </c:pt>
                <c:pt idx="21">
                  <c:v>4578.4665813101046</c:v>
                </c:pt>
                <c:pt idx="22">
                  <c:v>4654.7492971729107</c:v>
                </c:pt>
                <c:pt idx="23">
                  <c:v>4731.8711229102073</c:v>
                </c:pt>
                <c:pt idx="24">
                  <c:v>4809.841288730614</c:v>
                </c:pt>
                <c:pt idx="25">
                  <c:v>4888.6691263750454</c:v>
                </c:pt>
                <c:pt idx="26">
                  <c:v>4968.3640702335651</c:v>
                </c:pt>
                <c:pt idx="27">
                  <c:v>5048.9356584745292</c:v>
                </c:pt>
                <c:pt idx="28">
                  <c:v>5130.3935341861434</c:v>
                </c:pt>
                <c:pt idx="29">
                  <c:v>5212.7474465305859</c:v>
                </c:pt>
                <c:pt idx="30">
                  <c:v>5296.0072519108171</c:v>
                </c:pt>
                <c:pt idx="31">
                  <c:v>5361.3629349627236</c:v>
                </c:pt>
                <c:pt idx="32">
                  <c:v>5446.2575107157081</c:v>
                </c:pt>
                <c:pt idx="33">
                  <c:v>5532.0859268019758</c:v>
                </c:pt>
                <c:pt idx="34">
                  <c:v>5618.8584554651916</c:v>
                </c:pt>
                <c:pt idx="35">
                  <c:v>5706.5854819437036</c:v>
                </c:pt>
                <c:pt idx="36">
                  <c:v>5795.2775057134795</c:v>
                </c:pt>
                <c:pt idx="37">
                  <c:v>5884.9451417447217</c:v>
                </c:pt>
                <c:pt idx="38">
                  <c:v>5975.5991217723094</c:v>
                </c:pt>
                <c:pt idx="39">
                  <c:v>6067.2502955801992</c:v>
                </c:pt>
                <c:pt idx="40">
                  <c:v>6159.9096322999758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A1A-4A18-8330-DB3CC6B597F9}"/>
            </c:ext>
          </c:extLst>
        </c:ser>
        <c:ser>
          <c:idx val="4"/>
          <c:order val="4"/>
          <c:spPr>
            <a:ln w="38100" algn="ctr">
              <a:solidFill>
                <a:srgbClr val="ADD095"/>
              </a:solidFill>
              <a:prstDash val="sysDot"/>
            </a:ln>
          </c:spPr>
          <c:marker>
            <c:symbol val="none"/>
          </c:marker>
          <c:xVal>
            <c:numRef>
              <c:f>Sheet1!$A$1:$AO$1</c:f>
              <c:numCache>
                <c:formatCode>General</c:formatCode>
                <c:ptCount val="4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  <c:pt idx="29">
                  <c:v>2041</c:v>
                </c:pt>
                <c:pt idx="30">
                  <c:v>2042</c:v>
                </c:pt>
                <c:pt idx="31">
                  <c:v>2043</c:v>
                </c:pt>
                <c:pt idx="32">
                  <c:v>2044</c:v>
                </c:pt>
                <c:pt idx="33">
                  <c:v>2045</c:v>
                </c:pt>
                <c:pt idx="34">
                  <c:v>2046</c:v>
                </c:pt>
                <c:pt idx="35">
                  <c:v>2047</c:v>
                </c:pt>
                <c:pt idx="36">
                  <c:v>2048</c:v>
                </c:pt>
                <c:pt idx="37">
                  <c:v>2049</c:v>
                </c:pt>
                <c:pt idx="38">
                  <c:v>2050</c:v>
                </c:pt>
                <c:pt idx="39">
                  <c:v>2051</c:v>
                </c:pt>
                <c:pt idx="40">
                  <c:v>2052</c:v>
                </c:pt>
              </c:numCache>
            </c:numRef>
          </c:xVal>
          <c:yVal>
            <c:numRef>
              <c:f>Sheet1!$A$6:$AO$6</c:f>
              <c:numCache>
                <c:formatCode>General</c:formatCode>
                <c:ptCount val="41"/>
                <c:pt idx="10">
                  <c:v>2805.7322301458671</c:v>
                </c:pt>
                <c:pt idx="11">
                  <c:v>2797.8109736815859</c:v>
                </c:pt>
                <c:pt idx="12">
                  <c:v>2940.0651478031723</c:v>
                </c:pt>
                <c:pt idx="13">
                  <c:v>3086.2455371305141</c:v>
                </c:pt>
                <c:pt idx="14">
                  <c:v>3236.4605052032912</c:v>
                </c:pt>
                <c:pt idx="15">
                  <c:v>3390.8214063948762</c:v>
                </c:pt>
                <c:pt idx="16">
                  <c:v>4292.1722106810239</c:v>
                </c:pt>
                <c:pt idx="17">
                  <c:v>4475.6707549437951</c:v>
                </c:pt>
                <c:pt idx="18">
                  <c:v>4664.2338590282179</c:v>
                </c:pt>
                <c:pt idx="19">
                  <c:v>4858.0013047853718</c:v>
                </c:pt>
                <c:pt idx="20">
                  <c:v>5057.1167320454224</c:v>
                </c:pt>
                <c:pt idx="21">
                  <c:v>5172.7664350750556</c:v>
                </c:pt>
                <c:pt idx="22">
                  <c:v>5290.2202734719522</c:v>
                </c:pt>
                <c:pt idx="23">
                  <c:v>5409.5063917478392</c:v>
                </c:pt>
                <c:pt idx="24">
                  <c:v>5530.653373468831</c:v>
                </c:pt>
                <c:pt idx="25">
                  <c:v>5653.6902481046691</c:v>
                </c:pt>
                <c:pt idx="26">
                  <c:v>5778.646497984827</c:v>
                </c:pt>
                <c:pt idx="27">
                  <c:v>5905.5520653631156</c:v>
                </c:pt>
                <c:pt idx="28">
                  <c:v>6034.4373595925063</c:v>
                </c:pt>
                <c:pt idx="29">
                  <c:v>6165.3332644118727</c:v>
                </c:pt>
                <c:pt idx="30">
                  <c:v>6298.2711453464235</c:v>
                </c:pt>
                <c:pt idx="31">
                  <c:v>6375.4271846697211</c:v>
                </c:pt>
                <c:pt idx="32">
                  <c:v>6511.6425307602931</c:v>
                </c:pt>
                <c:pt idx="33">
                  <c:v>6649.9828362498793</c:v>
                </c:pt>
                <c:pt idx="34">
                  <c:v>6790.4812505051032</c:v>
                </c:pt>
                <c:pt idx="35">
                  <c:v>6933.1714400227065</c:v>
                </c:pt>
                <c:pt idx="36">
                  <c:v>7078.0875964967872</c:v>
                </c:pt>
                <c:pt idx="37">
                  <c:v>7225.2644450118623</c:v>
                </c:pt>
                <c:pt idx="38">
                  <c:v>7374.7372523637714</c:v>
                </c:pt>
                <c:pt idx="39">
                  <c:v>7526.541835510372</c:v>
                </c:pt>
                <c:pt idx="40">
                  <c:v>7680.7145701540594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A1A-4A18-8330-DB3CC6B597F9}"/>
            </c:ext>
          </c:extLst>
        </c:ser>
        <c:ser>
          <c:idx val="5"/>
          <c:order val="5"/>
          <c:spPr>
            <a:ln w="38100" algn="ctr">
              <a:solidFill>
                <a:srgbClr val="62294B"/>
              </a:solidFill>
              <a:prstDash val="sysDot"/>
            </a:ln>
          </c:spPr>
          <c:marker>
            <c:symbol val="none"/>
          </c:marker>
          <c:xVal>
            <c:numRef>
              <c:f>Sheet1!$A$1:$AO$1</c:f>
              <c:numCache>
                <c:formatCode>General</c:formatCode>
                <c:ptCount val="4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  <c:pt idx="20">
                  <c:v>2032</c:v>
                </c:pt>
                <c:pt idx="21">
                  <c:v>2033</c:v>
                </c:pt>
                <c:pt idx="22">
                  <c:v>2034</c:v>
                </c:pt>
                <c:pt idx="23">
                  <c:v>2035</c:v>
                </c:pt>
                <c:pt idx="24">
                  <c:v>2036</c:v>
                </c:pt>
                <c:pt idx="25">
                  <c:v>2037</c:v>
                </c:pt>
                <c:pt idx="26">
                  <c:v>2038</c:v>
                </c:pt>
                <c:pt idx="27">
                  <c:v>2039</c:v>
                </c:pt>
                <c:pt idx="28">
                  <c:v>2040</c:v>
                </c:pt>
                <c:pt idx="29">
                  <c:v>2041</c:v>
                </c:pt>
                <c:pt idx="30">
                  <c:v>2042</c:v>
                </c:pt>
                <c:pt idx="31">
                  <c:v>2043</c:v>
                </c:pt>
                <c:pt idx="32">
                  <c:v>2044</c:v>
                </c:pt>
                <c:pt idx="33">
                  <c:v>2045</c:v>
                </c:pt>
                <c:pt idx="34">
                  <c:v>2046</c:v>
                </c:pt>
                <c:pt idx="35">
                  <c:v>2047</c:v>
                </c:pt>
                <c:pt idx="36">
                  <c:v>2048</c:v>
                </c:pt>
                <c:pt idx="37">
                  <c:v>2049</c:v>
                </c:pt>
                <c:pt idx="38">
                  <c:v>2050</c:v>
                </c:pt>
                <c:pt idx="39">
                  <c:v>2051</c:v>
                </c:pt>
                <c:pt idx="40">
                  <c:v>2052</c:v>
                </c:pt>
              </c:numCache>
            </c:numRef>
          </c:xVal>
          <c:yVal>
            <c:numRef>
              <c:f>Sheet1!$A$7:$AO$7</c:f>
              <c:numCache>
                <c:formatCode>General</c:formatCode>
                <c:ptCount val="41"/>
                <c:pt idx="10">
                  <c:v>2805.7322301458671</c:v>
                </c:pt>
                <c:pt idx="11">
                  <c:v>2395.4284534700719</c:v>
                </c:pt>
                <c:pt idx="12">
                  <c:v>2482.8607311792366</c:v>
                </c:pt>
                <c:pt idx="13">
                  <c:v>2571.9017627982512</c:v>
                </c:pt>
                <c:pt idx="14">
                  <c:v>2662.581149399055</c:v>
                </c:pt>
                <c:pt idx="15">
                  <c:v>2754.9290367133135</c:v>
                </c:pt>
                <c:pt idx="16">
                  <c:v>3332.7966250977297</c:v>
                </c:pt>
                <c:pt idx="17">
                  <c:v>3437.4764771648443</c:v>
                </c:pt>
                <c:pt idx="18">
                  <c:v>3544.0824385099932</c:v>
                </c:pt>
                <c:pt idx="19">
                  <c:v>3652.6499495438929</c:v>
                </c:pt>
                <c:pt idx="20">
                  <c:v>3763.2151027808159</c:v>
                </c:pt>
                <c:pt idx="21">
                  <c:v>3802.3801643656798</c:v>
                </c:pt>
                <c:pt idx="22">
                  <c:v>3841.795882344687</c:v>
                </c:pt>
                <c:pt idx="23">
                  <c:v>3881.4638609187587</c:v>
                </c:pt>
                <c:pt idx="24">
                  <c:v>3921.3857145557049</c:v>
                </c:pt>
                <c:pt idx="25">
                  <c:v>3961.563068055927</c:v>
                </c:pt>
                <c:pt idx="26">
                  <c:v>4001.9975566185522</c:v>
                </c:pt>
                <c:pt idx="27">
                  <c:v>4042.6908259079764</c:v>
                </c:pt>
                <c:pt idx="28">
                  <c:v>4083.6445321208539</c:v>
                </c:pt>
                <c:pt idx="29">
                  <c:v>4124.8603420534937</c:v>
                </c:pt>
                <c:pt idx="30">
                  <c:v>4166.3399331697019</c:v>
                </c:pt>
                <c:pt idx="31">
                  <c:v>4252.4392156322765</c:v>
                </c:pt>
                <c:pt idx="32">
                  <c:v>4294.7353115393898</c:v>
                </c:pt>
                <c:pt idx="33">
                  <c:v>4337.3021024603077</c:v>
                </c:pt>
                <c:pt idx="34">
                  <c:v>4380.1413208431204</c:v>
                </c:pt>
                <c:pt idx="35">
                  <c:v>4423.2547102235822</c:v>
                </c:pt>
                <c:pt idx="36">
                  <c:v>4466.6440252960783</c:v>
                </c:pt>
                <c:pt idx="37">
                  <c:v>4510.3110319850393</c:v>
                </c:pt>
                <c:pt idx="38">
                  <c:v>4554.2575075168097</c:v>
                </c:pt>
                <c:pt idx="39">
                  <c:v>4598.4852404919829</c:v>
                </c:pt>
                <c:pt idx="40">
                  <c:v>4642.9960309581984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A1A-4A18-8330-DB3CC6B597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7648664"/>
        <c:axId val="1"/>
      </c:scatterChart>
      <c:valAx>
        <c:axId val="1277648664"/>
        <c:scaling>
          <c:orientation val="minMax"/>
          <c:max val="2055"/>
          <c:min val="2010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latin typeface="+mn-lt"/>
                <a:ea typeface="+mn-ea"/>
                <a:cs typeface="+mn-cs"/>
              </a:defRPr>
            </a:pPr>
            <a:endParaRPr lang="da-DK"/>
          </a:p>
        </c:txPr>
        <c:crossAx val="1"/>
        <c:crosses val="min"/>
        <c:crossBetween val="midCat"/>
        <c:majorUnit val="5"/>
      </c:valAx>
      <c:valAx>
        <c:axId val="1"/>
        <c:scaling>
          <c:orientation val="minMax"/>
          <c:max val="8643.674230145867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277648664"/>
        <c:crosses val="min"/>
        <c:crossBetween val="midCat"/>
        <c:majorUnit val="1000"/>
      </c:valAx>
    </c:plotArea>
    <c:plotVisOnly val="0"/>
    <c:dispBlanksAs val="gap"/>
    <c:showDLblsOverMax val="1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61ADCD-0986-466F-BCF4-F140374402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D45B1-DDA3-4823-B57F-398ED6D7CE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2B987-EC31-4746-B4E6-062CD7AA3A1A}" type="datetime1">
              <a:rPr lang="en-GB" smtClean="0"/>
              <a:t>13/01/2023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B3C53-DC75-4A5C-81E7-5D7CB96E12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F6EE6-6533-46A0-A8FB-DBC252423243}" type="slidenum">
              <a:rPr lang="en-GB" smtClean="0"/>
              <a:t>‹nr.›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1B013-C79C-4BAB-9591-CE1E1BF2A9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838611-CB23-4A11-B466-01829FB3E6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1B1D025B-ACD2-45C1-B156-1DDB470CE319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F8BE06-C1AD-4FF4-9212-678516BAB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10225-CB48-4A2A-9739-463AD2DBC3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325BBF7-0B0C-48D4-ABAA-EF360EF241C5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68863D3-1D0C-412C-99BB-873840116A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endParaRPr lang="da-DK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5E44B7E2-ED93-42BE-81A6-FE398D91C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691570-C65F-4C66-9CB2-8798BF7E89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pPr/>
              <a:t>1</a:t>
            </a:fld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325BBF7-0B0C-48D4-ABAA-EF360EF241C5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4900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pPr/>
              <a:t>10</a:t>
            </a:fld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325BBF7-0B0C-48D4-ABAA-EF360EF241C5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2629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pPr/>
              <a:t>11</a:t>
            </a:fld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325BBF7-0B0C-48D4-ABAA-EF360EF241C5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2949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pPr/>
              <a:t>12</a:t>
            </a:fld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325BBF7-0B0C-48D4-ABAA-EF360EF241C5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521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pPr/>
              <a:t>13</a:t>
            </a:fld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325BBF7-0B0C-48D4-ABAA-EF360EF241C5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5019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a-DK" dirty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pPr/>
              <a:t>2</a:t>
            </a:fld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325BBF7-0B0C-48D4-ABAA-EF360EF241C5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2155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pPr/>
              <a:t>3</a:t>
            </a:fld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325BBF7-0B0C-48D4-ABAA-EF360EF241C5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6851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325BBF7-0B0C-48D4-ABAA-EF360EF241C5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1598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325BBF7-0B0C-48D4-ABAA-EF360EF241C5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3567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pPr/>
              <a:t>6</a:t>
            </a:fld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325BBF7-0B0C-48D4-ABAA-EF360EF241C5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9935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pPr/>
              <a:t>7</a:t>
            </a:fld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325BBF7-0B0C-48D4-ABAA-EF360EF241C5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0011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pPr/>
              <a:t>8</a:t>
            </a:fld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325BBF7-0B0C-48D4-ABAA-EF360EF241C5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0016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pPr/>
              <a:t>9</a:t>
            </a:fld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325BBF7-0B0C-48D4-ABAA-EF360EF241C5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9436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2.emf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3.xml"/><Relationship Id="rId4" Type="http://schemas.openxmlformats.org/officeDocument/2006/relationships/image" Target="../media/image2.emf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4.xml"/><Relationship Id="rId4" Type="http://schemas.openxmlformats.org/officeDocument/2006/relationships/image" Target="../media/image2.emf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5.xml"/><Relationship Id="rId4" Type="http://schemas.openxmlformats.org/officeDocument/2006/relationships/image" Target="../media/image2.emf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6.xml"/><Relationship Id="rId4" Type="http://schemas.openxmlformats.org/officeDocument/2006/relationships/image" Target="../media/image2.emf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7.xml"/><Relationship Id="rId4" Type="http://schemas.openxmlformats.org/officeDocument/2006/relationships/image" Target="../media/image2.emf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8.xml"/><Relationship Id="rId4" Type="http://schemas.openxmlformats.org/officeDocument/2006/relationships/image" Target="../media/image2.emf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9.xml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0.xml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2.emf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oleObject" Target="../embeddings/oleObject113.bin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2.em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5.xml"/><Relationship Id="rId4" Type="http://schemas.openxmlformats.org/officeDocument/2006/relationships/image" Target="../media/image2.emf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6.xml"/><Relationship Id="rId4" Type="http://schemas.openxmlformats.org/officeDocument/2006/relationships/image" Target="../media/image19.emf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16.bin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9.xml"/><Relationship Id="rId4" Type="http://schemas.openxmlformats.org/officeDocument/2006/relationships/image" Target="../media/image18.emf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0.xml"/><Relationship Id="rId4" Type="http://schemas.openxmlformats.org/officeDocument/2006/relationships/image" Target="../media/image21.emf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1.xml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2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2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4" Type="http://schemas.openxmlformats.org/officeDocument/2006/relationships/image" Target="../media/image2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4" Type="http://schemas.openxmlformats.org/officeDocument/2006/relationships/image" Target="../media/image2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4" Type="http://schemas.openxmlformats.org/officeDocument/2006/relationships/image" Target="../media/image2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4" Type="http://schemas.openxmlformats.org/officeDocument/2006/relationships/image" Target="../media/image2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4" Type="http://schemas.openxmlformats.org/officeDocument/2006/relationships/image" Target="../media/image2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Relationship Id="rId4" Type="http://schemas.openxmlformats.org/officeDocument/2006/relationships/image" Target="../media/image2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Relationship Id="rId4" Type="http://schemas.openxmlformats.org/officeDocument/2006/relationships/image" Target="../media/image2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4" Type="http://schemas.openxmlformats.org/officeDocument/2006/relationships/image" Target="../media/image2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Relationship Id="rId4" Type="http://schemas.openxmlformats.org/officeDocument/2006/relationships/image" Target="../media/image2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Relationship Id="rId4" Type="http://schemas.openxmlformats.org/officeDocument/2006/relationships/image" Target="../media/image2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4" Type="http://schemas.openxmlformats.org/officeDocument/2006/relationships/image" Target="../media/image2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4" Type="http://schemas.openxmlformats.org/officeDocument/2006/relationships/image" Target="../media/image2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4" Type="http://schemas.openxmlformats.org/officeDocument/2006/relationships/image" Target="../media/image2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4" Type="http://schemas.openxmlformats.org/officeDocument/2006/relationships/image" Target="../media/image2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Relationship Id="rId4" Type="http://schemas.openxmlformats.org/officeDocument/2006/relationships/image" Target="../media/image2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Relationship Id="rId4" Type="http://schemas.openxmlformats.org/officeDocument/2006/relationships/image" Target="../media/image2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Relationship Id="rId4" Type="http://schemas.openxmlformats.org/officeDocument/2006/relationships/image" Target="../media/image2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Relationship Id="rId4" Type="http://schemas.openxmlformats.org/officeDocument/2006/relationships/image" Target="../media/image2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Relationship Id="rId4" Type="http://schemas.openxmlformats.org/officeDocument/2006/relationships/image" Target="../media/image2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7.xml"/><Relationship Id="rId4" Type="http://schemas.openxmlformats.org/officeDocument/2006/relationships/image" Target="../media/image2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8.xml"/><Relationship Id="rId4" Type="http://schemas.openxmlformats.org/officeDocument/2006/relationships/image" Target="../media/image2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9.xml"/><Relationship Id="rId4" Type="http://schemas.openxmlformats.org/officeDocument/2006/relationships/image" Target="../media/image2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0.xml"/><Relationship Id="rId4" Type="http://schemas.openxmlformats.org/officeDocument/2006/relationships/image" Target="../media/image2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1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2.xml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3.xml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4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5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6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oleObject" Target="../embeddings/oleObject56.bin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2.em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Relationship Id="rId4" Type="http://schemas.openxmlformats.org/officeDocument/2006/relationships/image" Target="../media/image2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Relationship Id="rId4" Type="http://schemas.openxmlformats.org/officeDocument/2006/relationships/image" Target="../media/image18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3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4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5.xml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6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7.xml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8.xml"/><Relationship Id="rId4" Type="http://schemas.openxmlformats.org/officeDocument/2006/relationships/image" Target="../media/image2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9.xml"/><Relationship Id="rId4" Type="http://schemas.openxmlformats.org/officeDocument/2006/relationships/image" Target="../media/image2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0.xml"/><Relationship Id="rId4" Type="http://schemas.openxmlformats.org/officeDocument/2006/relationships/image" Target="../media/image2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1.xml"/><Relationship Id="rId4" Type="http://schemas.openxmlformats.org/officeDocument/2006/relationships/image" Target="../media/image2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2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3.xml"/><Relationship Id="rId4" Type="http://schemas.openxmlformats.org/officeDocument/2006/relationships/image" Target="../media/image2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4.xml"/><Relationship Id="rId4" Type="http://schemas.openxmlformats.org/officeDocument/2006/relationships/image" Target="../media/image2.emf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5.xml"/><Relationship Id="rId4" Type="http://schemas.openxmlformats.org/officeDocument/2006/relationships/image" Target="../media/image2.emf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6.xml"/><Relationship Id="rId4" Type="http://schemas.openxmlformats.org/officeDocument/2006/relationships/image" Target="../media/image2.emf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7.xml"/><Relationship Id="rId4" Type="http://schemas.openxmlformats.org/officeDocument/2006/relationships/image" Target="../media/image2.em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8.xml"/><Relationship Id="rId4" Type="http://schemas.openxmlformats.org/officeDocument/2006/relationships/image" Target="../media/image2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9.xml"/><Relationship Id="rId4" Type="http://schemas.openxmlformats.org/officeDocument/2006/relationships/image" Target="../media/image2.emf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0.xml"/><Relationship Id="rId4" Type="http://schemas.openxmlformats.org/officeDocument/2006/relationships/image" Target="../media/image2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1.xml"/><Relationship Id="rId4" Type="http://schemas.openxmlformats.org/officeDocument/2006/relationships/image" Target="../media/image2.emf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2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2.emf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3.xml"/><Relationship Id="rId4" Type="http://schemas.openxmlformats.org/officeDocument/2006/relationships/image" Target="../media/image2.emf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4.xml"/><Relationship Id="rId4" Type="http://schemas.openxmlformats.org/officeDocument/2006/relationships/image" Target="../media/image2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5.xml"/><Relationship Id="rId4" Type="http://schemas.openxmlformats.org/officeDocument/2006/relationships/image" Target="../media/image2.emf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6.xml"/><Relationship Id="rId4" Type="http://schemas.openxmlformats.org/officeDocument/2006/relationships/image" Target="../media/image2.emf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7.xml"/><Relationship Id="rId4" Type="http://schemas.openxmlformats.org/officeDocument/2006/relationships/image" Target="../media/image2.emf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8.xml"/><Relationship Id="rId4" Type="http://schemas.openxmlformats.org/officeDocument/2006/relationships/image" Target="../media/image2.emf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9.xml"/><Relationship Id="rId4" Type="http://schemas.openxmlformats.org/officeDocument/2006/relationships/image" Target="../media/image2.emf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0.xml"/><Relationship Id="rId4" Type="http://schemas.openxmlformats.org/officeDocument/2006/relationships/image" Target="../media/image2.emf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1.xml"/><Relationship Id="rId4" Type="http://schemas.openxmlformats.org/officeDocument/2006/relationships/image" Target="../media/image2.emf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2.xml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2.emf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3.xml"/><Relationship Id="rId4" Type="http://schemas.openxmlformats.org/officeDocument/2006/relationships/image" Target="../media/image2.emf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4.xml"/><Relationship Id="rId4" Type="http://schemas.openxmlformats.org/officeDocument/2006/relationships/image" Target="../media/image2.emf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5.xml"/><Relationship Id="rId4" Type="http://schemas.openxmlformats.org/officeDocument/2006/relationships/image" Target="../media/image2.emf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6.xml"/><Relationship Id="rId4" Type="http://schemas.openxmlformats.org/officeDocument/2006/relationships/image" Target="../media/image2.emf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7.xml"/><Relationship Id="rId4" Type="http://schemas.openxmlformats.org/officeDocument/2006/relationships/image" Target="../media/image2.emf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8.xml"/><Relationship Id="rId4" Type="http://schemas.openxmlformats.org/officeDocument/2006/relationships/image" Target="../media/image2.emf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9.xml"/><Relationship Id="rId4" Type="http://schemas.openxmlformats.org/officeDocument/2006/relationships/image" Target="../media/image2.emf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0.xml"/><Relationship Id="rId4" Type="http://schemas.openxmlformats.org/officeDocument/2006/relationships/image" Target="../media/image2.emf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1.xml"/><Relationship Id="rId4" Type="http://schemas.openxmlformats.org/officeDocument/2006/relationships/image" Target="../media/image2.emf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2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47F8F8E-E361-4CDB-A69F-99C6F930DB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6758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47F8F8E-E361-4CDB-A69F-99C6F930DB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D1903C8B-6A03-40C4-AD50-AACDEC5FDA0C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da-DK" sz="2000" noProof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5DCE21D-C322-4B21-A60A-71E6E2C54D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200" y="0"/>
            <a:ext cx="12193200" cy="6861600"/>
          </a:xfrm>
          <a:custGeom>
            <a:avLst/>
            <a:gdLst>
              <a:gd name="connsiteX0" fmla="*/ 6275387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2245058 h 6861600"/>
              <a:gd name="connsiteX5" fmla="*/ 1 w 12193200"/>
              <a:gd name="connsiteY5" fmla="*/ 2245058 h 6861600"/>
              <a:gd name="connsiteX6" fmla="*/ 1 w 12193200"/>
              <a:gd name="connsiteY6" fmla="*/ 3378783 h 6861600"/>
              <a:gd name="connsiteX7" fmla="*/ 3519949 w 12193200"/>
              <a:gd name="connsiteY7" fmla="*/ 3378783 h 6861600"/>
              <a:gd name="connsiteX8" fmla="*/ 3519949 w 12193200"/>
              <a:gd name="connsiteY8" fmla="*/ 2245058 h 6861600"/>
              <a:gd name="connsiteX9" fmla="*/ 6275387 w 12193200"/>
              <a:gd name="connsiteY9" fmla="*/ 2245058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200" h="6861600">
                <a:moveTo>
                  <a:pt x="6275387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2245058"/>
                </a:lnTo>
                <a:lnTo>
                  <a:pt x="1" y="2245058"/>
                </a:lnTo>
                <a:lnTo>
                  <a:pt x="1" y="3378783"/>
                </a:lnTo>
                <a:lnTo>
                  <a:pt x="3519949" y="3378783"/>
                </a:lnTo>
                <a:lnTo>
                  <a:pt x="3519949" y="2245058"/>
                </a:lnTo>
                <a:lnTo>
                  <a:pt x="6275387" y="2245058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0" bIns="72000" anchor="b" anchorCtr="0">
            <a:noAutofit/>
          </a:bodyPr>
          <a:lstStyle>
            <a:lvl1pPr marL="0" indent="0" algn="l" rtl="0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/>
              <a:t>Mark placeholder to insert image </a:t>
            </a:r>
            <a:r>
              <a:rPr lang="da-DK"/>
              <a:t>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1" y="358842"/>
            <a:ext cx="5094915" cy="1512000"/>
          </a:xfrm>
        </p:spPr>
        <p:txBody>
          <a:bodyPr vert="horz" anchor="t" anchorCtr="0"/>
          <a:lstStyle>
            <a:lvl1pPr algn="l" rtl="0"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Headline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FF3BE45C-E4DE-42B7-B25F-83E216F00AF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2642923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2BCB00A1-B02B-4550-84A4-2B5ED4B169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71474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2BCB00A1-B02B-4550-84A4-2B5ED4B169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CC7FD-8EF4-43FC-BAB3-47E907F17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4DE8F052-B495-40BE-9682-094846479C8E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C6AF5-5886-488E-94AF-540306D52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05638-6A02-4F90-BE63-DA3C1ABD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183710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7227C61D-30C0-4297-B288-29AC3762F4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747829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7227C61D-30C0-4297-B288-29AC3762F4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350000" y="1122363"/>
            <a:ext cx="8509963" cy="1984631"/>
          </a:xfrm>
        </p:spPr>
        <p:txBody>
          <a:bodyPr vert="horz" anchor="b"/>
          <a:lstStyle>
            <a:lvl1pPr algn="l" rtl="0">
              <a:defRPr sz="60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Click to add </a:t>
            </a:r>
            <a:r>
              <a:rPr lang="da-DK"/>
              <a:t>Breaker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350000" y="3503718"/>
            <a:ext cx="3939550" cy="1152000"/>
          </a:xfrm>
        </p:spPr>
        <p:txBody>
          <a:bodyPr lIns="3600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da-DK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D603A-7559-4371-ACE3-B12E2008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 rtl="0">
              <a:defRPr>
                <a:solidFill>
                  <a:schemeClr val="bg2"/>
                </a:solidFill>
              </a:defRPr>
            </a:lvl1pPr>
          </a:lstStyle>
          <a:p>
            <a:fld id="{075B1503-1805-4DC5-AF6E-FDE48DB177B4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BCD5-ACF2-4924-B2F7-A3E3F0EB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 rtl="0">
              <a:defRPr>
                <a:solidFill>
                  <a:schemeClr val="bg2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807C-31DA-4CEA-947C-A0D8107B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 rtl="0">
              <a:defRPr>
                <a:solidFill>
                  <a:schemeClr val="bg2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Lav dynamik">
            <a:extLst>
              <a:ext uri="{FF2B5EF4-FFF2-40B4-BE49-F238E27FC236}">
                <a16:creationId xmlns:a16="http://schemas.microsoft.com/office/drawing/2014/main" id="{01B40D1A-C761-49C0-BCA5-BA2972BD1B0E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rtl="0"/>
            <a:r>
              <a:rPr lang="da-DK" sz="700">
                <a:solidFill>
                  <a:schemeClr val="bg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1944054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787B10F7-4FB1-474E-B05A-5FDF1FEFCC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831838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787B10F7-4FB1-474E-B05A-5FDF1FEFCC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350000" y="1122363"/>
            <a:ext cx="8509963" cy="1984631"/>
          </a:xfrm>
        </p:spPr>
        <p:txBody>
          <a:bodyPr vert="horz" anchor="b"/>
          <a:lstStyle>
            <a:lvl1pPr algn="l" rtl="0"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Click to add </a:t>
            </a:r>
            <a:r>
              <a:rPr lang="da-DK"/>
              <a:t>Breaker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350000" y="3503718"/>
            <a:ext cx="3939550" cy="1152000"/>
          </a:xfrm>
        </p:spPr>
        <p:txBody>
          <a:bodyPr lIns="3600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da-DK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D603A-7559-4371-ACE3-B12E2008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fld id="{F24941B2-5F7F-4165-B2DE-D010B7A4A5F5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BCD5-ACF2-4924-B2F7-A3E3F0EB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807C-31DA-4CEA-947C-A0D8107B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Lav dynamik">
            <a:extLst>
              <a:ext uri="{FF2B5EF4-FFF2-40B4-BE49-F238E27FC236}">
                <a16:creationId xmlns:a16="http://schemas.microsoft.com/office/drawing/2014/main" id="{D556956A-96D6-4D98-8C29-19A32FDF3B33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rtl="0"/>
            <a:r>
              <a:rPr lang="da-DK" sz="700">
                <a:solidFill>
                  <a:schemeClr val="tx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2584824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C1DC165-8380-4CDD-8AFB-C475DDAD525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38391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FC1DC165-8380-4CDD-8AFB-C475DDAD52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0000" y="1122363"/>
            <a:ext cx="8509963" cy="1984631"/>
          </a:xfrm>
        </p:spPr>
        <p:txBody>
          <a:bodyPr vert="horz" anchor="b"/>
          <a:lstStyle>
            <a:lvl1pPr algn="l" rtl="0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da-DK" noProof="0"/>
              <a:t>Click to add </a:t>
            </a:r>
            <a:r>
              <a:rPr lang="da-DK"/>
              <a:t>Breaker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50000" y="3503718"/>
            <a:ext cx="3939550" cy="1152000"/>
          </a:xfrm>
        </p:spPr>
        <p:txBody>
          <a:bodyPr lIns="3600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da-DK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D603A-7559-4371-ACE3-B12E2008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>
                <a:solidFill>
                  <a:schemeClr val="accent2"/>
                </a:solidFill>
              </a:defRPr>
            </a:lvl1pPr>
          </a:lstStyle>
          <a:p>
            <a:fld id="{E373EE1C-D19B-4EA0-9A15-DED1DEE449B9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BCD5-ACF2-4924-B2F7-A3E3F0EB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>
                <a:solidFill>
                  <a:schemeClr val="accent2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807C-31DA-4CEA-947C-A0D8107B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Lav dynamik">
            <a:extLst>
              <a:ext uri="{FF2B5EF4-FFF2-40B4-BE49-F238E27FC236}">
                <a16:creationId xmlns:a16="http://schemas.microsoft.com/office/drawing/2014/main" id="{0224D57B-23DE-43CD-A5E3-B1FD72D6C8DA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rtl="0"/>
            <a:r>
              <a:rPr lang="da-DK" sz="700">
                <a:solidFill>
                  <a:schemeClr val="accent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718157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86ABE3-52FB-4E55-8407-0EDDCF5E5C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23169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86ABE3-52FB-4E55-8407-0EDDCF5E5C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7C5422F3-5F2C-463F-A5A3-46F0157D824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1466C188-1D45-4F08-8DB4-23F6002C2B91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98C6F70D-EDED-4332-A39E-FEB7023695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Footer Placeholder 8" hidden="1">
            <a:extLst>
              <a:ext uri="{FF2B5EF4-FFF2-40B4-BE49-F238E27FC236}">
                <a16:creationId xmlns:a16="http://schemas.microsoft.com/office/drawing/2014/main" id="{967103C1-9540-4364-BCE9-15A87F07812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Background">
            <a:extLst>
              <a:ext uri="{FF2B5EF4-FFF2-40B4-BE49-F238E27FC236}">
                <a16:creationId xmlns:a16="http://schemas.microsoft.com/office/drawing/2014/main" id="{A870D1C3-7E2E-4C71-B669-3496D73E1AB6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5D6EC3A-345A-46A8-866F-80BE98B51E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58000"/>
          </a:xfrm>
          <a:solidFill>
            <a:schemeClr val="accent6"/>
          </a:solidFill>
        </p:spPr>
        <p:txBody>
          <a:bodyPr lIns="72000" tIns="72000"/>
          <a:lstStyle>
            <a:lvl1pPr marL="0" indent="0" algn="l" rtl="0">
              <a:spcAft>
                <a:spcPts val="0"/>
              </a:spcAft>
              <a:buNone/>
              <a:defRPr sz="1600"/>
            </a:lvl1pPr>
          </a:lstStyle>
          <a:p>
            <a:r>
              <a:rPr lang="da-DK"/>
              <a:t>Mark placeholder to insert image using the Insert tab – Pictures or from Templafy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937409C-206B-454B-8F34-A6BF4D2A9B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50000" y="1122363"/>
            <a:ext cx="8509963" cy="1984631"/>
          </a:xfrm>
        </p:spPr>
        <p:txBody>
          <a:bodyPr vert="horz" anchor="b"/>
          <a:lstStyle>
            <a:lvl1pPr algn="l" rtl="0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Click to add </a:t>
            </a:r>
            <a:r>
              <a:rPr lang="da-DK"/>
              <a:t>Breaker text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AC92615-713B-4965-8112-B0AF203E30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0000" y="3503718"/>
            <a:ext cx="3939550" cy="1152000"/>
          </a:xfrm>
        </p:spPr>
        <p:txBody>
          <a:bodyPr lIns="3600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da-DK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14502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D169692-AE86-4FD3-BB1D-A741D1B370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451016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D169692-AE86-4FD3-BB1D-A741D1B370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  <a:endParaRPr lang="da-DK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3905E07-E31B-4F3D-8575-C55D9D889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7494C8F4-6B6A-48C1-B023-792B6BA54AED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2E6126-5A1A-4F07-8EC7-3F74BED72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FF46BFE-D75C-482A-B035-34180EC5D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93068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F946522-110D-4F60-8083-54F84D29E4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660414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F946522-110D-4F60-8083-54F84D29E4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2F7A9-B0D3-418A-9805-E4833A53A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8C247F8E-8C20-40E4-A53C-3DA358D8C9A7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5BC24-963D-470F-A870-C18B9237C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38358-50F7-4700-A532-2128C505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72835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CAE2392-16DB-4A45-80F4-0FE1F0FF59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253433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CAE2392-16DB-4A45-80F4-0FE1F0FF59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fld id="{8E8C12B2-0AE5-428E-985F-E18D4DA17AC7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0" y="654050"/>
            <a:ext cx="11471638" cy="938213"/>
          </a:xfrm>
        </p:spPr>
        <p:txBody>
          <a:bodyPr vert="horz" anchor="t" anchorCtr="0"/>
          <a:lstStyle>
            <a:lvl1pPr algn="l" rtl="0">
              <a:defRPr sz="60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Click to add </a:t>
            </a:r>
            <a:r>
              <a:rPr lang="da-DK"/>
              <a:t>Thank you!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D419BB8-DA67-44EC-8B75-16DF8EF149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59999" y="1828800"/>
            <a:ext cx="4320000" cy="562252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Click to add Name Last name</a:t>
            </a:r>
            <a:br>
              <a:rPr lang="da-DK"/>
            </a:br>
            <a:r>
              <a:rPr lang="da-DK"/>
              <a:t>Job title, Department</a:t>
            </a:r>
            <a:br>
              <a:rPr lang="da-DK"/>
            </a:br>
            <a:r>
              <a:rPr lang="da-DK"/>
              <a:t>e-mail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E45963F1-9B5A-42FF-AF44-D9A92C92402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5878864"/>
            <a:ext cx="2617200" cy="32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84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FC64681-5936-4768-A4E6-6CCF076ED1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502381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FC64681-5936-4768-A4E6-6CCF076ED1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fld id="{D9DD72BF-EDEC-441F-B5D6-F68832F343C4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4" name="Background">
            <a:extLst>
              <a:ext uri="{FF2B5EF4-FFF2-40B4-BE49-F238E27FC236}">
                <a16:creationId xmlns:a16="http://schemas.microsoft.com/office/drawing/2014/main" id="{6E4254E8-0058-4B51-AE94-DF452D313C5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6AFBD548-0737-4492-BE87-1A3682008E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58000"/>
          </a:xfrm>
          <a:solidFill>
            <a:schemeClr val="accent6"/>
          </a:solidFill>
        </p:spPr>
        <p:txBody>
          <a:bodyPr lIns="72000" tIns="72000"/>
          <a:lstStyle>
            <a:lvl1pPr marL="0" indent="0" algn="l" rtl="0">
              <a:spcAft>
                <a:spcPts val="0"/>
              </a:spcAft>
              <a:buNone/>
              <a:defRPr sz="1600"/>
            </a:lvl1pPr>
          </a:lstStyle>
          <a:p>
            <a:r>
              <a:rPr lang="da-DK"/>
              <a:t>Mark placeholder to insert image using the Insert tab – Pictures or from Templafy</a:t>
            </a:r>
          </a:p>
        </p:txBody>
      </p:sp>
      <p:sp>
        <p:nvSpPr>
          <p:cNvPr id="15" name="Text Placeholder logo">
            <a:extLst>
              <a:ext uri="{FF2B5EF4-FFF2-40B4-BE49-F238E27FC236}">
                <a16:creationId xmlns:a16="http://schemas.microsoft.com/office/drawing/2014/main" id="{A2083184-4833-48EE-B693-FB3137B41B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800"/>
            <a:ext cx="2617200" cy="327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1471638" cy="1174751"/>
          </a:xfrm>
        </p:spPr>
        <p:txBody>
          <a:bodyPr vert="horz" anchor="t" anchorCtr="0"/>
          <a:lstStyle>
            <a:lvl1pPr algn="l" rtl="0"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Click to add </a:t>
            </a:r>
            <a:r>
              <a:rPr lang="da-DK"/>
              <a:t>Thank you!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17E5844-AA2E-48C4-91FF-39484DFE72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59999" y="1828800"/>
            <a:ext cx="4320000" cy="562252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Click to add Name Last name</a:t>
            </a:r>
            <a:br>
              <a:rPr lang="da-DK"/>
            </a:br>
            <a:r>
              <a:rPr lang="da-DK"/>
              <a:t>Job title, Department</a:t>
            </a:r>
            <a:br>
              <a:rPr lang="da-DK"/>
            </a:br>
            <a:r>
              <a:rPr lang="da-DK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3872507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right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CA94664-0E75-4B04-A97B-5B5913A9CB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769451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CA94664-0E75-4B04-A97B-5B5913A9CB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fld id="{D9DD72BF-EDEC-441F-B5D6-F68832F343C4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4" name="Background">
            <a:extLst>
              <a:ext uri="{FF2B5EF4-FFF2-40B4-BE49-F238E27FC236}">
                <a16:creationId xmlns:a16="http://schemas.microsoft.com/office/drawing/2014/main" id="{6E4254E8-0058-4B51-AE94-DF452D313C5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6AFBD548-0737-4492-BE87-1A3682008E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58000"/>
          </a:xfrm>
          <a:solidFill>
            <a:schemeClr val="accent6"/>
          </a:solidFill>
        </p:spPr>
        <p:txBody>
          <a:bodyPr lIns="72000" tIns="72000"/>
          <a:lstStyle>
            <a:lvl1pPr marL="0" indent="0" algn="l" rtl="0">
              <a:spcAft>
                <a:spcPts val="0"/>
              </a:spcAft>
              <a:buNone/>
              <a:defRPr sz="1600"/>
            </a:lvl1pPr>
          </a:lstStyle>
          <a:p>
            <a:r>
              <a:rPr lang="da-DK"/>
              <a:t>Mark placeholder to insert image using the Insert tab – Pictures or from Templafy</a:t>
            </a:r>
          </a:p>
        </p:txBody>
      </p:sp>
      <p:sp>
        <p:nvSpPr>
          <p:cNvPr id="15" name="Text Placeholder logo">
            <a:extLst>
              <a:ext uri="{FF2B5EF4-FFF2-40B4-BE49-F238E27FC236}">
                <a16:creationId xmlns:a16="http://schemas.microsoft.com/office/drawing/2014/main" id="{93B5AFB1-79EB-42DA-8C67-9C34BAE10A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800"/>
            <a:ext cx="2617200" cy="327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1471638" cy="1174751"/>
          </a:xfrm>
        </p:spPr>
        <p:txBody>
          <a:bodyPr vert="horz" anchor="t" anchorCtr="0"/>
          <a:lstStyle>
            <a:lvl1pPr algn="l" rtl="0">
              <a:defRPr sz="60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Click to add </a:t>
            </a:r>
            <a:r>
              <a:rPr lang="da-DK"/>
              <a:t>Thank you!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17E5844-AA2E-48C4-91FF-39484DFE72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59999" y="1828800"/>
            <a:ext cx="4320000" cy="562252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333333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Click to add Name Last name</a:t>
            </a:r>
            <a:br>
              <a:rPr lang="da-DK"/>
            </a:br>
            <a:r>
              <a:rPr lang="da-DK"/>
              <a:t>Job title, Department</a:t>
            </a:r>
            <a:br>
              <a:rPr lang="da-DK"/>
            </a:br>
            <a:r>
              <a:rPr lang="da-DK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1966716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6B8F1E1-69AC-41FD-A20B-7155ADE743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31955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6B8F1E1-69AC-41FD-A20B-7155ADE743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fld id="{A1A56BB6-3BA7-4961-B12B-413561C0404C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0DC3440-E1C8-49D9-9C24-C57CA0F0CB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59021" y="1282751"/>
            <a:ext cx="4986000" cy="424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3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9D7D73D-972F-48AE-A8BB-F901CFE813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640627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9D7D73D-972F-48AE-A8BB-F901CFE813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B33E8C-77AA-45CF-BAED-72698ECB867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5558400" cy="4296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4799" y="1829496"/>
            <a:ext cx="5558400" cy="42948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1B4C9864-BFD0-4574-B370-8DFD1BF6363B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077399-E20C-4E2D-ABA6-E98BC4B145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7015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FD274B0-6BE5-471E-A6FD-AE066EF5A2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73919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FD274B0-6BE5-471E-A6FD-AE066EF5A2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fld id="{B35A424D-FAB8-409F-880C-B8B92E81DC56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19CD149-890D-40C4-A7EE-82FC4C58D53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59021" y="1282751"/>
            <a:ext cx="4986000" cy="424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10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E6DB2B5-E9CE-419C-9672-58883CA7C5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76790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E6DB2B5-E9CE-419C-9672-58883CA7C5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FD69AAB-5376-40EF-9BC8-527076D40F0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05420" y="4613272"/>
            <a:ext cx="995748" cy="2065891"/>
          </a:xfrm>
          <a:prstGeom prst="rect">
            <a:avLst/>
          </a:prstGeom>
        </p:spPr>
      </p:pic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5200" y="938540"/>
            <a:ext cx="2880000" cy="518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PICTURES</a:t>
            </a:r>
            <a:br>
              <a:rPr lang="da-DK" sz="90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 corporate picture from Templafy</a:t>
            </a:r>
            <a:endParaRPr lang="da-DK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1.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Click the blue </a:t>
            </a:r>
            <a:r>
              <a:rPr lang="da-DK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Templafy </a:t>
            </a:r>
            <a:r>
              <a:rPr lang="da-DK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2. </a:t>
            </a:r>
            <a:r>
              <a:rPr lang="da-DK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 the dropdown, click </a:t>
            </a:r>
            <a:r>
              <a:rPr lang="da-DK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Images</a:t>
            </a:r>
            <a:r>
              <a:rPr lang="da-DK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, or click the </a:t>
            </a:r>
            <a:r>
              <a:rPr lang="da-DK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Images </a:t>
            </a:r>
            <a:r>
              <a:rPr lang="da-DK" altLang="da-DK" sz="900" b="0" i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button</a:t>
            </a:r>
            <a:r>
              <a:rPr lang="da-DK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in the Templafy pane on the right side of the screen</a:t>
            </a:r>
            <a:endParaRPr lang="da-DK" altLang="da-DK" sz="90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baseline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 picture</a:t>
            </a: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On slides with pictureplaceholder, click on the icon and choose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</a:t>
            </a:r>
          </a:p>
          <a:p>
            <a:pPr rtl="0"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Crop picture</a:t>
            </a: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1. 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Crop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to change size or focus of the picture</a:t>
            </a: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2. 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If you want to scale the picture, hold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SHIFT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-key down while dragging the corners of the picture</a:t>
            </a:r>
            <a:b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endParaRPr lang="da-DK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HINT: 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If you delete the picture and insert a new one, the picture may lie in front of the text or graphic. If this happens, select the picture, right-click and choose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Send to Back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GUIDES</a:t>
            </a:r>
            <a:endParaRPr lang="da-DK" sz="16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the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View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tab and set tick mark next to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Guides</a:t>
            </a:r>
            <a:endParaRPr lang="da-DK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HINT: Alt + F9 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for quick view of guides</a:t>
            </a:r>
            <a:b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Mac: </a:t>
            </a:r>
            <a:r>
              <a:rPr lang="da-DK" sz="900" b="0" i="0">
                <a:solidFill>
                  <a:srgbClr val="333333"/>
                </a:solidFill>
                <a:effectLst/>
                <a:latin typeface="Verdana"/>
              </a:rPr>
              <a:t>⌘ 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+ option + ctrl + G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7209816" y="1187437"/>
            <a:ext cx="676669" cy="997704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251578" y="3148530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45647" y="938540"/>
            <a:ext cx="2880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HEADER &amp; FOOTER</a:t>
            </a: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Do this at the very end to apply the changes on all slides</a:t>
            </a: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on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Header and Footer 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 the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tab (write the desired text, click date or page number from or to)</a:t>
            </a: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Apply to All 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or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Apply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if only used on one slide</a:t>
            </a:r>
          </a:p>
          <a:p>
            <a:pPr rtl="0"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16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COPY/PASTE CONTENT</a:t>
            </a: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When copying old content to your new presentation, 2 options are available:</a:t>
            </a: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1. Best practice: 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Create a slide in your new presentation and copy </a:t>
            </a:r>
            <a:r>
              <a:rPr lang="da-DK" altLang="da-DK" sz="900" b="0" i="0" u="sng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one</a:t>
            </a:r>
            <a:r>
              <a:rPr lang="da-DK" altLang="da-DK" sz="900" b="0" i="0" u="none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piece of content at a time (e.g. copy all text from </a:t>
            </a:r>
            <a:r>
              <a:rPr lang="da-DK" altLang="da-DK" sz="900" b="0" i="0" u="sng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one</a:t>
            </a:r>
            <a:r>
              <a:rPr lang="da-DK" altLang="da-DK" sz="900" b="0" i="0" u="none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textbox)</a:t>
            </a:r>
            <a:endParaRPr lang="da-DK" altLang="da-DK" sz="900" b="1" i="0" u="sng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2. 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da-DK" altLang="da-DK" sz="9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 predefined slides and elements from the Templafy button. Choose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Slides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and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 elements 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from the dropdown menu or from the buttons in the Templafy pane on the right side of the screen</a:t>
            </a:r>
            <a:endParaRPr lang="da-DK" altLang="da-DK" sz="9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358776" y="244128"/>
            <a:ext cx="11290298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rtl="0"/>
            <a:r>
              <a:rPr lang="da-DK" sz="3200" b="0" noProof="1">
                <a:solidFill>
                  <a:srgbClr val="333333"/>
                </a:solidFill>
                <a:latin typeface="+mj-lt"/>
                <a:cs typeface="Verdana" panose="020B0604030504040204" pitchFamily="34" charset="0"/>
              </a:rPr>
              <a:t>TIPS &amp; TRICKS - YOUR USER GUIDE</a:t>
            </a:r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D59A1415-DF88-48C2-BFBD-2900D34A9A2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175883" y="1493859"/>
            <a:ext cx="378293" cy="543366"/>
          </a:xfrm>
          <a:prstGeom prst="rect">
            <a:avLst/>
          </a:prstGeom>
        </p:spPr>
      </p:pic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56AA1691-6753-45B8-AB77-1105989467F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A5B220B3-5DAB-45AB-9B6A-9B7C36B5A57F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2F8C9320-E8BF-471F-8DD3-1BC4790219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22" name="Slide Number Placeholder 10" hidden="1">
            <a:extLst>
              <a:ext uri="{FF2B5EF4-FFF2-40B4-BE49-F238E27FC236}">
                <a16:creationId xmlns:a16="http://schemas.microsoft.com/office/drawing/2014/main" id="{B01A309B-80AB-481C-AE3F-3C56C2C92EE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9" name="Picture 33">
            <a:extLst>
              <a:ext uri="{FF2B5EF4-FFF2-40B4-BE49-F238E27FC236}">
                <a16:creationId xmlns:a16="http://schemas.microsoft.com/office/drawing/2014/main" id="{B03E872F-21DD-423D-B6DE-4945F155F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3901" t="45142" r="62601" b="9046"/>
          <a:stretch/>
        </p:blipFill>
        <p:spPr>
          <a:xfrm>
            <a:off x="7210077" y="2430166"/>
            <a:ext cx="341204" cy="321707"/>
          </a:xfrm>
          <a:prstGeom prst="rect">
            <a:avLst/>
          </a:prstGeom>
        </p:spPr>
      </p:pic>
      <p:pic>
        <p:nvPicPr>
          <p:cNvPr id="14" name="Picture 2" descr="C:\Users\MAV~1.SKA\AppData\Local\Temp\SNAGHTMLe48c1e.PNG">
            <a:extLst>
              <a:ext uri="{FF2B5EF4-FFF2-40B4-BE49-F238E27FC236}">
                <a16:creationId xmlns:a16="http://schemas.microsoft.com/office/drawing/2014/main" id="{F708B370-AE70-4A27-B119-8EF9D44A8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883" y="4632457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2">
            <a:extLst>
              <a:ext uri="{FF2B5EF4-FFF2-40B4-BE49-F238E27FC236}">
                <a16:creationId xmlns:a16="http://schemas.microsoft.com/office/drawing/2014/main" id="{8B1B4749-2B7E-4474-A2D3-2B2892ADCA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5267" y="938540"/>
            <a:ext cx="28800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TEXT STYLES</a:t>
            </a:r>
            <a:endParaRPr lang="da-DK" altLang="da-DK" sz="16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Use the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TAB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-key</a:t>
            </a:r>
            <a:r>
              <a:rPr lang="da-DK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to jump through levels. Click </a:t>
            </a:r>
            <a:r>
              <a:rPr lang="da-DK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ENTER</a:t>
            </a:r>
            <a:r>
              <a:rPr lang="da-DK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, then </a:t>
            </a:r>
            <a:r>
              <a:rPr lang="da-DK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TAB</a:t>
            </a:r>
            <a:r>
              <a:rPr lang="da-DK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to switch from one level to the next level</a:t>
            </a: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To go back in levels use </a:t>
            </a:r>
            <a:r>
              <a:rPr lang="da-DK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SHIFT-TAB</a:t>
            </a:r>
            <a:endParaRPr lang="da-DK" sz="9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sz="90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Alternatively, </a:t>
            </a:r>
            <a:r>
              <a:rPr 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Increase</a:t>
            </a:r>
            <a:r>
              <a:rPr lang="da-DK" sz="90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and </a:t>
            </a:r>
            <a:r>
              <a:rPr 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Decrease </a:t>
            </a:r>
            <a:r>
              <a:rPr lang="da-DK" sz="90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list level can be used</a:t>
            </a:r>
            <a:b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b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the </a:t>
            </a:r>
            <a:r>
              <a:rPr lang="da-DK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Reset </a:t>
            </a:r>
            <a:r>
              <a:rPr lang="da-DK" altLang="da-DK" sz="90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menu to reset position, size</a:t>
            </a:r>
            <a:r>
              <a:rPr lang="da-DK" altLang="da-DK" sz="90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and formatting of the slide placeholders to their default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da-DK" sz="160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on the menu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New Slide 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 the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Home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tab to insert a new slide</a:t>
            </a:r>
            <a:b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b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Change layout</a:t>
            </a:r>
            <a:endParaRPr lang="da-DK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indent="0" rtl="0">
              <a:spcAft>
                <a:spcPts val="600"/>
              </a:spcAft>
              <a:buFont typeface="+mj-lt"/>
              <a:buNone/>
            </a:pPr>
            <a:r>
              <a:rPr lang="da-DK" sz="900" err="1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Click</a:t>
            </a:r>
            <a:r>
              <a:rPr lang="da-DK" sz="90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 on the </a:t>
            </a:r>
            <a:r>
              <a:rPr lang="da-DK" sz="900" err="1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arrow</a:t>
            </a:r>
            <a:r>
              <a:rPr lang="da-DK" sz="90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 </a:t>
            </a:r>
            <a:r>
              <a:rPr lang="da-DK" sz="900" err="1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next</a:t>
            </a:r>
            <a:r>
              <a:rPr lang="da-DK" sz="90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 to </a:t>
            </a:r>
            <a:r>
              <a:rPr lang="da-DK" sz="900" b="1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Layout </a:t>
            </a:r>
            <a:r>
              <a:rPr lang="da-DK" sz="90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to view a </a:t>
            </a:r>
            <a:r>
              <a:rPr lang="da-DK" sz="900" err="1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dropdown</a:t>
            </a:r>
            <a:r>
              <a:rPr lang="da-DK" sz="90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 menu of </a:t>
            </a:r>
            <a:r>
              <a:rPr lang="da-DK" sz="900" err="1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possible</a:t>
            </a:r>
            <a:r>
              <a:rPr lang="da-DK" sz="90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 slide layouts</a:t>
            </a:r>
          </a:p>
          <a:p>
            <a:pPr marL="0" indent="0" rtl="0">
              <a:spcAft>
                <a:spcPts val="600"/>
              </a:spcAft>
              <a:buFont typeface="+mj-lt"/>
              <a:buNone/>
            </a:pPr>
            <a:endParaRPr lang="da-DK" sz="900">
              <a:solidFill>
                <a:srgbClr val="333333"/>
              </a:solidFill>
              <a:latin typeface="+mn-lt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err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Color</a:t>
            </a:r>
            <a:endParaRPr lang="da-DK" sz="1600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Use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Custom Colors 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to change color.</a:t>
            </a:r>
            <a:b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endParaRPr lang="da-DK" sz="900">
              <a:solidFill>
                <a:srgbClr val="333333"/>
              </a:solidFill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2B8CEB7-8718-40FB-BCC9-2AC96094B83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183906" y="4287980"/>
            <a:ext cx="475428" cy="176762"/>
          </a:xfrm>
          <a:prstGeom prst="rect">
            <a:avLst/>
          </a:prstGeom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1543AAD2-58D2-4DCE-A080-AFA6A459F60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183906" y="3470985"/>
            <a:ext cx="328881" cy="505501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F410AF64-93DE-4C35-8AC4-D2AFA638F57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186604" y="2737830"/>
            <a:ext cx="538465" cy="1728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AFDC93-9DCC-4CE4-B8D7-6137FEEF048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183906" y="2026540"/>
            <a:ext cx="457143" cy="25714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2B52D7-9EB4-432D-A8C5-A0DAE58EF038}"/>
              </a:ext>
            </a:extLst>
          </p:cNvPr>
          <p:cNvCxnSpPr>
            <a:cxnSpLocks/>
          </p:cNvCxnSpPr>
          <p:nvPr userDrawn="1"/>
        </p:nvCxnSpPr>
        <p:spPr>
          <a:xfrm>
            <a:off x="2757565" y="4996939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5E9322B-F814-45C1-A30F-1BB8D0604356}"/>
              </a:ext>
            </a:extLst>
          </p:cNvPr>
          <p:cNvCxnSpPr>
            <a:cxnSpLocks/>
          </p:cNvCxnSpPr>
          <p:nvPr userDrawn="1"/>
        </p:nvCxnSpPr>
        <p:spPr>
          <a:xfrm rot="19200000">
            <a:off x="2751034" y="4996939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39B075D-C775-447D-A3A2-2DDBE502A24E}"/>
              </a:ext>
            </a:extLst>
          </p:cNvPr>
          <p:cNvCxnSpPr>
            <a:cxnSpLocks/>
          </p:cNvCxnSpPr>
          <p:nvPr userDrawn="1"/>
        </p:nvCxnSpPr>
        <p:spPr>
          <a:xfrm>
            <a:off x="2757565" y="6075482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F27D424-46E2-4CE8-9A03-0D53792EDAE5}"/>
              </a:ext>
            </a:extLst>
          </p:cNvPr>
          <p:cNvCxnSpPr>
            <a:cxnSpLocks/>
          </p:cNvCxnSpPr>
          <p:nvPr userDrawn="1"/>
        </p:nvCxnSpPr>
        <p:spPr>
          <a:xfrm rot="19200000">
            <a:off x="2751034" y="6075482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2105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B5657E9A-259C-478B-8661-A07D85C4B1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069840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B5657E9A-259C-478B-8661-A07D85C4B1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600"/>
              </a:spcBef>
              <a:buClr>
                <a:srgbClr val="003755"/>
              </a:buClr>
            </a:pPr>
            <a:endParaRPr lang="da-DK" sz="1400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358775" y="656823"/>
            <a:ext cx="1147286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000" b="0" noProof="0">
                <a:solidFill>
                  <a:schemeClr val="tx1"/>
                </a:solidFill>
              </a:rPr>
              <a:t>If you see any </a:t>
            </a:r>
            <a:r>
              <a:rPr lang="da-DK" sz="4000" b="1" i="1" noProof="0">
                <a:solidFill>
                  <a:schemeClr val="tx1"/>
                </a:solidFill>
              </a:rPr>
              <a:t>layouts after this </a:t>
            </a:r>
            <a:r>
              <a:rPr lang="da-DK" sz="4000" b="0" i="0" noProof="0">
                <a:solidFill>
                  <a:schemeClr val="tx1"/>
                </a:solidFill>
              </a:rPr>
              <a:t>one</a:t>
            </a:r>
            <a:r>
              <a:rPr lang="da-DK" sz="4000" b="1" i="1" noProof="0">
                <a:solidFill>
                  <a:schemeClr val="tx1"/>
                </a:solidFill>
              </a:rPr>
              <a:t>,</a:t>
            </a:r>
            <a:br>
              <a:rPr lang="da-DK" sz="4000" b="0" i="0" noProof="0">
                <a:solidFill>
                  <a:schemeClr val="tx1"/>
                </a:solidFill>
              </a:rPr>
            </a:br>
            <a:r>
              <a:rPr lang="da-DK" sz="4000" b="0" noProof="0">
                <a:solidFill>
                  <a:schemeClr val="tx1"/>
                </a:solidFill>
              </a:rPr>
              <a:t>do not use them. These layouts </a:t>
            </a:r>
            <a:r>
              <a:rPr lang="da-DK" sz="4000" b="1" i="1" u="none" noProof="0">
                <a:solidFill>
                  <a:schemeClr val="tx1"/>
                </a:solidFill>
              </a:rPr>
              <a:t>are not </a:t>
            </a:r>
            <a:r>
              <a:rPr lang="da-DK" sz="4000" b="0" noProof="0">
                <a:solidFill>
                  <a:schemeClr val="tx1"/>
                </a:solidFill>
              </a:rPr>
              <a:t>part of our corporate template.</a:t>
            </a:r>
            <a:endParaRPr lang="da-DK" sz="2400" b="0" noProof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tx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600"/>
                </a:spcBef>
                <a:buClr>
                  <a:srgbClr val="003755"/>
                </a:buClr>
              </a:pPr>
              <a:endParaRPr lang="da-DK" sz="140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600"/>
                </a:spcBef>
                <a:buClr>
                  <a:srgbClr val="003755"/>
                </a:buClr>
              </a:pPr>
              <a:endParaRPr lang="da-DK" sz="140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745012"/>
            <a:ext cx="1015234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da-DK" sz="11500" b="1" i="1" noProof="0">
                <a:solidFill>
                  <a:schemeClr val="tx1"/>
                </a:solidFill>
              </a:rPr>
              <a:t>Do not use </a:t>
            </a:r>
            <a:endParaRPr lang="da-DK" sz="2000" b="1" i="1">
              <a:solidFill>
                <a:schemeClr val="tx1"/>
              </a:solidFill>
            </a:endParaRPr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358775" y="5186455"/>
            <a:ext cx="11472863" cy="630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1800" b="0" noProof="0">
                <a:solidFill>
                  <a:schemeClr val="tx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1800" b="0" noProof="0">
                <a:solidFill>
                  <a:schemeClr val="tx1"/>
                </a:solidFill>
              </a:rPr>
              <a:t>Also notice: Layouts after this might contain potential confidential information.</a:t>
            </a: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06357EC7-0D53-4A60-9E41-D75A47B48389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2120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0493788"/>
              </p:ext>
            </p:extLst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17033" y="452438"/>
            <a:ext cx="10560473" cy="74862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5875" y="6280546"/>
            <a:ext cx="48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rtl="0">
              <a:defRPr sz="800"/>
            </a:lvl1pPr>
          </a:lstStyle>
          <a:p>
            <a:fld id="{31421AFA-3AE7-4CEA-BC9B-447859BED57B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279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D680A60-BD7E-4349-AE6C-EF28555CE8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7820248"/>
              </p:ext>
            </p:extLst>
          </p:nvPr>
        </p:nvGraphicFramePr>
        <p:xfrm>
          <a:off x="1588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DD680A60-BD7E-4349-AE6C-EF28555CE8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7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453D486B-0242-42F9-9A8F-A47A4AEFEFF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71" cy="15871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rtl="0"/>
            <a:endParaRPr lang="da-DK" sz="2399" b="1" i="0" baseline="0">
              <a:latin typeface="Verdana" panose="020B0604030504040204" pitchFamily="34" charset="0"/>
              <a:ea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EBB43-A1BF-49AB-9E43-4BDF2C6F4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B3383-CDE9-4F4F-AFAE-CEAF50B35F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31421AFA-3AE7-4CEA-BC9B-447859BED57B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96A82-0EDA-40CA-A14E-D8000788E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pPr algn="r"/>
            <a:endParaRPr lang="da-DK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F72F2B7-A29E-4CEE-931D-9305C08CB6B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125B66FD-FDD1-4AC0-B268-3C5688873A25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50648212-0142-467F-A486-D5E2FEA1D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19" y="453495"/>
            <a:ext cx="10590002" cy="74862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08395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wo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20544082-CD7C-4DDF-9D66-47D49D57FA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34320494"/>
              </p:ext>
            </p:extLst>
          </p:nvPr>
        </p:nvGraphicFramePr>
        <p:xfrm>
          <a:off x="1588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20544082-CD7C-4DDF-9D66-47D49D57FA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7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8" y="452438"/>
            <a:ext cx="10590003" cy="74862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98619" y="1644652"/>
            <a:ext cx="4886961" cy="4062413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pc="-100" baseline="0"/>
            </a:lvl5pPr>
          </a:lstStyle>
          <a:p>
            <a:pPr lvl="0"/>
            <a:r>
              <a:rPr lang="da-DK" noProof="0"/>
              <a:t>Click to 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478155-5C9E-4D4A-AA75-125DF35A1CB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00072" y="1644651"/>
            <a:ext cx="4888549" cy="4062413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31421AFA-3AE7-4CEA-BC9B-447859BED57B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842E0E-6D91-4141-882C-6C91050C6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rtl="0">
              <a:defRPr lang="en-GB" sz="800" baseline="0"/>
            </a:lvl1pPr>
          </a:lstStyle>
          <a:p>
            <a:pPr algn="r"/>
            <a:endParaRPr lang="da-DK"/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9636BB38-B4B3-4D1B-AD86-BCBC6FCBB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>
              <a:defRPr lang="en-GB" sz="1200"/>
            </a:lvl1pPr>
          </a:lstStyle>
          <a:p>
            <a:fld id="{14461B16-EFAF-4605-9536-889EF879D324}" type="datetime1">
              <a:rPr lang="da-DK" smtClean="0"/>
              <a:pPr/>
              <a:t>13-01-2023</a:t>
            </a:fld>
            <a:r>
              <a:rPr lang="da-DK"/>
              <a:t>11/01/2018</a:t>
            </a:r>
          </a:p>
        </p:txBody>
      </p:sp>
    </p:spTree>
    <p:extLst>
      <p:ext uri="{BB962C8B-B14F-4D97-AF65-F5344CB8AC3E}">
        <p14:creationId xmlns:p14="http://schemas.microsoft.com/office/powerpoint/2010/main" val="33476800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Box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1056238"/>
              </p:ext>
            </p:extLst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31708" y="1612426"/>
            <a:ext cx="10560175" cy="244743"/>
          </a:xfrm>
        </p:spPr>
        <p:txBody>
          <a:bodyPr lIns="0"/>
          <a:lstStyle>
            <a:lvl1pPr marL="0" indent="0" rtl="0">
              <a:lnSpc>
                <a:spcPts val="2163"/>
              </a:lnSpc>
              <a:spcAft>
                <a:spcPts val="0"/>
              </a:spcAft>
              <a:buNone/>
              <a:defRPr sz="1200" b="0" baseline="0"/>
            </a:lvl1pPr>
            <a:lvl2pPr marL="316737" indent="-158368">
              <a:lnSpc>
                <a:spcPts val="1500"/>
              </a:lnSpc>
              <a:spcAft>
                <a:spcPts val="600"/>
              </a:spcAft>
              <a:defRPr sz="1100"/>
            </a:lvl2pPr>
            <a:lvl3pPr marL="475105" indent="-158368">
              <a:lnSpc>
                <a:spcPts val="1500"/>
              </a:lnSpc>
              <a:spcAft>
                <a:spcPts val="600"/>
              </a:spcAft>
              <a:defRPr sz="1100"/>
            </a:lvl3pPr>
            <a:lvl4pPr marL="633473" indent="-158368">
              <a:lnSpc>
                <a:spcPts val="1500"/>
              </a:lnSpc>
              <a:spcAft>
                <a:spcPts val="600"/>
              </a:spcAft>
              <a:defRPr sz="1100"/>
            </a:lvl4pPr>
            <a:lvl5pPr marL="633473" indent="0">
              <a:lnSpc>
                <a:spcPts val="1500"/>
              </a:lnSpc>
              <a:spcAft>
                <a:spcPts val="600"/>
              </a:spcAft>
              <a:buNone/>
              <a:defRPr sz="1100"/>
            </a:lvl5pPr>
          </a:lstStyle>
          <a:p>
            <a:pPr lvl="0"/>
            <a:r>
              <a:rPr lang="da-DK" noProof="0"/>
              <a:t>Box headline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31708" y="1364084"/>
            <a:ext cx="10560175" cy="244743"/>
          </a:xfrm>
        </p:spPr>
        <p:txBody>
          <a:bodyPr lIns="0"/>
          <a:lstStyle>
            <a:lvl1pPr marL="0" indent="0" rtl="0">
              <a:lnSpc>
                <a:spcPts val="2163"/>
              </a:lnSpc>
              <a:spcAft>
                <a:spcPts val="0"/>
              </a:spcAft>
              <a:buNone/>
              <a:defRPr sz="1200" b="1" baseline="0"/>
            </a:lvl1pPr>
            <a:lvl2pPr marL="316737" indent="-158368">
              <a:lnSpc>
                <a:spcPts val="1500"/>
              </a:lnSpc>
              <a:spcAft>
                <a:spcPts val="600"/>
              </a:spcAft>
              <a:defRPr sz="1100"/>
            </a:lvl2pPr>
            <a:lvl3pPr marL="475105" indent="-158368">
              <a:lnSpc>
                <a:spcPts val="1500"/>
              </a:lnSpc>
              <a:spcAft>
                <a:spcPts val="600"/>
              </a:spcAft>
              <a:defRPr sz="1100"/>
            </a:lvl3pPr>
            <a:lvl4pPr marL="633473" indent="-158368">
              <a:lnSpc>
                <a:spcPts val="1500"/>
              </a:lnSpc>
              <a:spcAft>
                <a:spcPts val="600"/>
              </a:spcAft>
              <a:defRPr sz="1100"/>
            </a:lvl4pPr>
            <a:lvl5pPr marL="633473" indent="0">
              <a:lnSpc>
                <a:spcPts val="1500"/>
              </a:lnSpc>
              <a:spcAft>
                <a:spcPts val="600"/>
              </a:spcAft>
              <a:buNone/>
              <a:defRPr sz="1100"/>
            </a:lvl5pPr>
          </a:lstStyle>
          <a:p>
            <a:pPr lvl="0"/>
            <a:r>
              <a:rPr lang="da-DK" b="1" noProof="0"/>
              <a:t>Sub headline</a:t>
            </a:r>
            <a:endParaRPr lang="da-DK" noProof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17033" y="452438"/>
            <a:ext cx="10560473" cy="74862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708" y="1989173"/>
            <a:ext cx="10560175" cy="4088178"/>
          </a:xfrm>
        </p:spPr>
        <p:txBody>
          <a:bodyPr lIns="0"/>
          <a:lstStyle>
            <a:lvl1pPr marL="158368" indent="-158368" rtl="0">
              <a:lnSpc>
                <a:spcPts val="1500"/>
              </a:lnSpc>
              <a:spcAft>
                <a:spcPts val="600"/>
              </a:spcAft>
              <a:defRPr sz="1200"/>
            </a:lvl1pPr>
            <a:lvl2pPr marL="361870" indent="-188871" defTabSz="457098" rtl="0" eaLnBrk="0" hangingPunct="0">
              <a:lnSpc>
                <a:spcPts val="1500"/>
              </a:lnSpc>
              <a:spcAft>
                <a:spcPts val="600"/>
              </a:spcAft>
              <a:buFont typeface="Verdana" panose="020B0604030504040204" pitchFamily="34" charset="0"/>
              <a:buChar char="−"/>
              <a:defRPr sz="1200"/>
            </a:lvl2pPr>
            <a:lvl3pPr marL="475105" indent="-158368">
              <a:lnSpc>
                <a:spcPts val="1500"/>
              </a:lnSpc>
              <a:spcAft>
                <a:spcPts val="600"/>
              </a:spcAft>
              <a:defRPr sz="1100"/>
            </a:lvl3pPr>
            <a:lvl4pPr marL="633473" indent="-158368">
              <a:lnSpc>
                <a:spcPts val="1500"/>
              </a:lnSpc>
              <a:spcAft>
                <a:spcPts val="600"/>
              </a:spcAft>
              <a:defRPr sz="1100"/>
            </a:lvl4pPr>
            <a:lvl5pPr marL="791842" indent="-158368">
              <a:lnSpc>
                <a:spcPts val="1500"/>
              </a:lnSpc>
              <a:spcAft>
                <a:spcPts val="600"/>
              </a:spcAft>
              <a:defRPr sz="1100"/>
            </a:lvl5pPr>
          </a:lstStyle>
          <a:p>
            <a:pPr lvl="0"/>
            <a:r>
              <a:rPr lang="da-DK" noProof="0"/>
              <a:t>Click to edit Master text styles</a:t>
            </a:r>
          </a:p>
          <a:p>
            <a:pPr marL="361870" lvl="1" indent="-188871" defTabSz="457098" eaLnBrk="0" hangingPunct="0">
              <a:spcAft>
                <a:spcPts val="600"/>
              </a:spcAft>
              <a:buFont typeface="Verdana" panose="020B0604030504040204" pitchFamily="34" charset="0"/>
              <a:buChar char="−"/>
            </a:pPr>
            <a:r>
              <a:rPr lang="da-DK" sz="1200">
                <a:latin typeface="Verdana"/>
                <a:cs typeface="ＭＳ Ｐゴシック" pitchFamily="-111" charset="-128"/>
              </a:rPr>
              <a:t>Click to edit Master text styles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5120" y="6424834"/>
            <a:ext cx="10034027" cy="395076"/>
          </a:xfrm>
        </p:spPr>
        <p:txBody>
          <a:bodyPr lIns="0"/>
          <a:lstStyle>
            <a:lvl1pPr marL="0" indent="0" rtl="0">
              <a:lnSpc>
                <a:spcPct val="100000"/>
              </a:lnSpc>
              <a:spcAft>
                <a:spcPts val="0"/>
              </a:spcAft>
              <a:buNone/>
              <a:defRPr sz="800" b="0" baseline="0"/>
            </a:lvl1pPr>
            <a:lvl2pPr marL="316737" indent="-158368">
              <a:lnSpc>
                <a:spcPts val="1500"/>
              </a:lnSpc>
              <a:spcAft>
                <a:spcPts val="600"/>
              </a:spcAft>
              <a:defRPr sz="1100"/>
            </a:lvl2pPr>
            <a:lvl3pPr marL="475105" indent="-158368">
              <a:lnSpc>
                <a:spcPts val="1500"/>
              </a:lnSpc>
              <a:spcAft>
                <a:spcPts val="600"/>
              </a:spcAft>
              <a:defRPr sz="1100"/>
            </a:lvl3pPr>
            <a:lvl4pPr marL="633473" indent="-158368">
              <a:lnSpc>
                <a:spcPts val="1500"/>
              </a:lnSpc>
              <a:spcAft>
                <a:spcPts val="600"/>
              </a:spcAft>
              <a:defRPr sz="1100"/>
            </a:lvl4pPr>
            <a:lvl5pPr marL="633473" indent="0">
              <a:lnSpc>
                <a:spcPts val="1500"/>
              </a:lnSpc>
              <a:spcAft>
                <a:spcPts val="600"/>
              </a:spcAft>
              <a:buNone/>
              <a:defRPr sz="1100"/>
            </a:lvl5pPr>
          </a:lstStyle>
          <a:p>
            <a:pPr lvl="0"/>
            <a:r>
              <a:rPr lang="da-DK" noProof="0"/>
              <a:t>Source:</a:t>
            </a:r>
          </a:p>
          <a:p>
            <a:pPr lvl="0"/>
            <a:r>
              <a:rPr lang="da-DK" noProof="0"/>
              <a:t>Note:</a:t>
            </a:r>
          </a:p>
          <a:p>
            <a:pPr lvl="0"/>
            <a:r>
              <a:rPr lang="da-DK" noProof="0"/>
              <a:t>*Xxx, **Xxx, ***Xxx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5875" y="6280546"/>
            <a:ext cx="48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rtl="0">
              <a:defRPr sz="800"/>
            </a:lvl1pPr>
          </a:lstStyle>
          <a:p>
            <a:fld id="{31421AFA-3AE7-4CEA-BC9B-447859BED57B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931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5C0B7B6-6EAE-45B0-8409-4FE93D9960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813972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5C0B7B6-6EAE-45B0-8409-4FE93D9960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14970" y="549148"/>
            <a:ext cx="10560473" cy="74862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15120" y="6424834"/>
            <a:ext cx="10034027" cy="395076"/>
          </a:xfrm>
        </p:spPr>
        <p:txBody>
          <a:bodyPr lIns="0"/>
          <a:lstStyle>
            <a:lvl1pPr marL="0" indent="0" rtl="0">
              <a:lnSpc>
                <a:spcPct val="100000"/>
              </a:lnSpc>
              <a:spcAft>
                <a:spcPts val="0"/>
              </a:spcAft>
              <a:buNone/>
              <a:defRPr sz="800" b="0" baseline="0"/>
            </a:lvl1pPr>
            <a:lvl2pPr marL="316737" indent="-158368">
              <a:lnSpc>
                <a:spcPts val="1500"/>
              </a:lnSpc>
              <a:spcAft>
                <a:spcPts val="600"/>
              </a:spcAft>
              <a:defRPr sz="1100"/>
            </a:lvl2pPr>
            <a:lvl3pPr marL="475105" indent="-158368">
              <a:lnSpc>
                <a:spcPts val="1500"/>
              </a:lnSpc>
              <a:spcAft>
                <a:spcPts val="600"/>
              </a:spcAft>
              <a:defRPr sz="1100"/>
            </a:lvl3pPr>
            <a:lvl4pPr marL="633473" indent="-158368">
              <a:lnSpc>
                <a:spcPts val="1500"/>
              </a:lnSpc>
              <a:spcAft>
                <a:spcPts val="600"/>
              </a:spcAft>
              <a:defRPr sz="1100"/>
            </a:lvl4pPr>
            <a:lvl5pPr marL="633473" indent="0">
              <a:lnSpc>
                <a:spcPts val="1500"/>
              </a:lnSpc>
              <a:spcAft>
                <a:spcPts val="600"/>
              </a:spcAft>
              <a:buNone/>
              <a:defRPr sz="1100"/>
            </a:lvl5pPr>
          </a:lstStyle>
          <a:p>
            <a:pPr lvl="0"/>
            <a:r>
              <a:rPr lang="da-DK" noProof="0"/>
              <a:t>Source:</a:t>
            </a:r>
          </a:p>
          <a:p>
            <a:pPr lvl="0"/>
            <a:r>
              <a:rPr lang="da-DK" noProof="0"/>
              <a:t>Note:</a:t>
            </a:r>
          </a:p>
          <a:p>
            <a:pPr lvl="0"/>
            <a:r>
              <a:rPr lang="da-DK" noProof="0"/>
              <a:t>*Xxx, **Xxx, ***Xxx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5875" y="6280546"/>
            <a:ext cx="48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rtl="0">
              <a:defRPr sz="800"/>
            </a:lvl1pPr>
          </a:lstStyle>
          <a:p>
            <a:fld id="{31421AFA-3AE7-4CEA-BC9B-447859BED57B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1708" y="1989173"/>
            <a:ext cx="10560175" cy="4088178"/>
          </a:xfrm>
        </p:spPr>
        <p:txBody>
          <a:bodyPr lIns="0"/>
          <a:lstStyle>
            <a:lvl1pPr marL="158368" indent="-158368" rtl="0">
              <a:lnSpc>
                <a:spcPts val="1500"/>
              </a:lnSpc>
              <a:spcAft>
                <a:spcPts val="600"/>
              </a:spcAft>
              <a:defRPr sz="1200"/>
            </a:lvl1pPr>
            <a:lvl2pPr marL="361870" indent="-188871" defTabSz="457098" rtl="0" eaLnBrk="0" hangingPunct="0">
              <a:lnSpc>
                <a:spcPts val="1500"/>
              </a:lnSpc>
              <a:spcAft>
                <a:spcPts val="600"/>
              </a:spcAft>
              <a:buFont typeface="Verdana" panose="020B0604030504040204" pitchFamily="34" charset="0"/>
              <a:buChar char="−"/>
              <a:defRPr sz="1200"/>
            </a:lvl2pPr>
            <a:lvl3pPr marL="475105" indent="-158368">
              <a:lnSpc>
                <a:spcPts val="1500"/>
              </a:lnSpc>
              <a:spcAft>
                <a:spcPts val="600"/>
              </a:spcAft>
              <a:defRPr sz="1100"/>
            </a:lvl3pPr>
            <a:lvl4pPr marL="633473" indent="-158368">
              <a:lnSpc>
                <a:spcPts val="1500"/>
              </a:lnSpc>
              <a:spcAft>
                <a:spcPts val="600"/>
              </a:spcAft>
              <a:defRPr sz="1100"/>
            </a:lvl4pPr>
            <a:lvl5pPr marL="791842" indent="-158368">
              <a:lnSpc>
                <a:spcPts val="1500"/>
              </a:lnSpc>
              <a:spcAft>
                <a:spcPts val="600"/>
              </a:spcAft>
              <a:defRPr sz="1100"/>
            </a:lvl5pPr>
          </a:lstStyle>
          <a:p>
            <a:pPr lvl="0"/>
            <a:r>
              <a:rPr lang="da-DK" noProof="0"/>
              <a:t>Click to edit Master text styles</a:t>
            </a:r>
          </a:p>
          <a:p>
            <a:pPr lvl="1"/>
            <a:r>
              <a:rPr lang="da-DK" noProof="0"/>
              <a:t>Second level</a:t>
            </a:r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-169512" y="1053287"/>
            <a:ext cx="0" cy="359262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 userDrawn="1"/>
        </p:nvCxnSpPr>
        <p:spPr>
          <a:xfrm>
            <a:off x="-169512" y="6079543"/>
            <a:ext cx="0" cy="359262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 userDrawn="1"/>
        </p:nvCxnSpPr>
        <p:spPr>
          <a:xfrm>
            <a:off x="-745651" y="3776614"/>
            <a:ext cx="576139" cy="0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 userDrawn="1"/>
        </p:nvCxnSpPr>
        <p:spPr>
          <a:xfrm>
            <a:off x="6076701" y="-458531"/>
            <a:ext cx="0" cy="359262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 userDrawn="1"/>
        </p:nvCxnSpPr>
        <p:spPr>
          <a:xfrm>
            <a:off x="6076701" y="6992950"/>
            <a:ext cx="0" cy="359262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 userDrawn="1"/>
        </p:nvCxnSpPr>
        <p:spPr>
          <a:xfrm>
            <a:off x="12433528" y="1053287"/>
            <a:ext cx="0" cy="359262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 userDrawn="1"/>
        </p:nvCxnSpPr>
        <p:spPr>
          <a:xfrm>
            <a:off x="12433528" y="6079543"/>
            <a:ext cx="0" cy="359262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 userDrawn="1"/>
        </p:nvCxnSpPr>
        <p:spPr>
          <a:xfrm>
            <a:off x="12433528" y="3776614"/>
            <a:ext cx="576139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-384347" y="1400676"/>
            <a:ext cx="30791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384347" y="6079254"/>
            <a:ext cx="30791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12366182" y="1400676"/>
            <a:ext cx="30791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12366182" y="6091127"/>
            <a:ext cx="307910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5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01E666B-92F1-4D3F-B334-7345BA00F1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2682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01E666B-92F1-4D3F-B334-7345BA00F1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D1FB72-4098-4689-9361-6F1734C49467}"/>
              </a:ext>
            </a:extLst>
          </p:cNvPr>
          <p:cNvCxnSpPr>
            <a:cxnSpLocks/>
          </p:cNvCxnSpPr>
          <p:nvPr userDrawn="1"/>
        </p:nvCxnSpPr>
        <p:spPr>
          <a:xfrm>
            <a:off x="412432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3583349" cy="4296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03713" y="1829496"/>
            <a:ext cx="7529485" cy="42948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B9941A0D-1A7D-4418-872D-0A573109AE3D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224427-B940-40D0-B905-8D8D279710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91578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7AEC28F-0623-4B57-89BA-DB799692C9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8632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7AEC28F-0623-4B57-89BA-DB799692C9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5F7E35-11CE-4F15-B222-DEDB33EE33A5}"/>
              </a:ext>
            </a:extLst>
          </p:cNvPr>
          <p:cNvCxnSpPr>
            <a:cxnSpLocks/>
          </p:cNvCxnSpPr>
          <p:nvPr userDrawn="1"/>
        </p:nvCxnSpPr>
        <p:spPr>
          <a:xfrm>
            <a:off x="806767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47063" y="1829496"/>
            <a:ext cx="3586135" cy="4296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59999" y="1829496"/>
            <a:ext cx="7524000" cy="42948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CE630481-804D-4542-835F-93D05E69FE5F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B64688-EF18-4F0E-8937-7DCB334BAC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4044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CEE6ED44-6347-4B5C-A9CF-2AAFE0CCAF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24653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CEE6ED44-6347-4B5C-A9CF-2AAFE0CCAF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82D290-910D-44B1-91A3-31A92E9BCB8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829496"/>
            <a:ext cx="5558400" cy="4296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4799" y="1829496"/>
            <a:ext cx="5558400" cy="4294800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 rtl="0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/>
              <a:t>Mark placeholder to insert image using the Insert tab – Pictures or from Templafy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84024-A9C5-4508-AFCD-8D104EF7641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7BF43399-B145-4BBC-AF2A-C9EC8B4305A6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B2F8F-9F9B-42D4-A558-CAD2544BFE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2A5FB-27BA-4F64-94C0-20040B8BCF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537FCD8-5A4A-4089-A17B-F334A5974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6481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52FD5446-0FFD-4AA5-8484-41C898EC58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88234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52FD5446-0FFD-4AA5-8484-41C898EC58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5648FC-B3C8-47BD-845A-99E2EB0898EB}"/>
              </a:ext>
            </a:extLst>
          </p:cNvPr>
          <p:cNvCxnSpPr>
            <a:cxnSpLocks/>
          </p:cNvCxnSpPr>
          <p:nvPr userDrawn="1"/>
        </p:nvCxnSpPr>
        <p:spPr>
          <a:xfrm>
            <a:off x="412432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4B13E-5492-434C-AF88-0302168B648A}"/>
              </a:ext>
            </a:extLst>
          </p:cNvPr>
          <p:cNvCxnSpPr>
            <a:cxnSpLocks/>
          </p:cNvCxnSpPr>
          <p:nvPr userDrawn="1"/>
        </p:nvCxnSpPr>
        <p:spPr>
          <a:xfrm>
            <a:off x="806767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829496"/>
            <a:ext cx="3583352" cy="42948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03712" y="1829496"/>
            <a:ext cx="3582987" cy="42948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A42D6F0-A4EA-4276-A4AC-9D1AB4342CE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47063" y="1829496"/>
            <a:ext cx="3584575" cy="42948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89D45-376E-4BB4-AF66-EBFB815755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fld id="{2D74F0F3-9842-478D-99B7-277D0E19CEC9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E4065-89C1-4F31-92C2-C722F8FDD5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CBF5B00-B445-4B0E-8583-A5FF5F82E3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B6F92-9067-4F04-94D8-F7763241FA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4750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A42CFA53-A52A-4085-B0FA-F8262316C4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8994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A42CFA53-A52A-4085-B0FA-F8262316C4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5648FC-B3C8-47BD-845A-99E2EB0898EB}"/>
              </a:ext>
            </a:extLst>
          </p:cNvPr>
          <p:cNvCxnSpPr>
            <a:cxnSpLocks/>
          </p:cNvCxnSpPr>
          <p:nvPr userDrawn="1"/>
        </p:nvCxnSpPr>
        <p:spPr>
          <a:xfrm>
            <a:off x="3134511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4B13E-5492-434C-AF88-0302168B648A}"/>
              </a:ext>
            </a:extLst>
          </p:cNvPr>
          <p:cNvCxnSpPr>
            <a:cxnSpLocks/>
          </p:cNvCxnSpPr>
          <p:nvPr userDrawn="1"/>
        </p:nvCxnSpPr>
        <p:spPr>
          <a:xfrm>
            <a:off x="609605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D38A04-1ABE-4166-96F7-5B391214ECCE}"/>
              </a:ext>
            </a:extLst>
          </p:cNvPr>
          <p:cNvCxnSpPr>
            <a:cxnSpLocks/>
          </p:cNvCxnSpPr>
          <p:nvPr userDrawn="1"/>
        </p:nvCxnSpPr>
        <p:spPr>
          <a:xfrm>
            <a:off x="9057588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829496"/>
            <a:ext cx="2595600" cy="42948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19198" y="1829496"/>
            <a:ext cx="2595600" cy="42948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A42D6F0-A4EA-4276-A4AC-9D1AB4342CE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78398" y="1829496"/>
            <a:ext cx="2595600" cy="42948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C11E749-AE1E-4399-8F9B-3CD1A336BEF6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237599" y="1829496"/>
            <a:ext cx="2595600" cy="42948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89D45-376E-4BB4-AF66-EBFB815755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fld id="{233B4BAF-2B92-4850-839C-D15349852EB5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E4065-89C1-4F31-92C2-C722F8FDD5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CBF5B00-B445-4B0E-8583-A5FF5F82E3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EBD53E-C155-468A-BF38-271FB0741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1030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5E48CE1-3B7C-4195-8A4A-17411BEB71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813023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5E48CE1-3B7C-4195-8A4A-17411BEB71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5648FC-B3C8-47BD-845A-99E2EB0898EB}"/>
              </a:ext>
            </a:extLst>
          </p:cNvPr>
          <p:cNvCxnSpPr>
            <a:cxnSpLocks/>
          </p:cNvCxnSpPr>
          <p:nvPr userDrawn="1"/>
        </p:nvCxnSpPr>
        <p:spPr>
          <a:xfrm>
            <a:off x="3134511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4B13E-5492-434C-AF88-0302168B648A}"/>
              </a:ext>
            </a:extLst>
          </p:cNvPr>
          <p:cNvCxnSpPr>
            <a:cxnSpLocks/>
          </p:cNvCxnSpPr>
          <p:nvPr userDrawn="1"/>
        </p:nvCxnSpPr>
        <p:spPr>
          <a:xfrm>
            <a:off x="609605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D38A04-1ABE-4166-96F7-5B391214ECCE}"/>
              </a:ext>
            </a:extLst>
          </p:cNvPr>
          <p:cNvCxnSpPr>
            <a:cxnSpLocks/>
          </p:cNvCxnSpPr>
          <p:nvPr userDrawn="1"/>
        </p:nvCxnSpPr>
        <p:spPr>
          <a:xfrm>
            <a:off x="9057588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DE9F99B-72CE-4388-A07E-16E4FCA34B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3883843"/>
            <a:ext cx="2595600" cy="224073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984BEEF-AC3D-4E0F-9E5A-7B1D1E9410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18383" y="3883843"/>
            <a:ext cx="2595600" cy="224073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E32555A-FE40-40E8-A71D-91AFA7E977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7991" y="3883843"/>
            <a:ext cx="2595600" cy="224073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3477BD4-C018-4A4A-A1E7-1BDA53EDD0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37599" y="3883843"/>
            <a:ext cx="2595600" cy="224073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78D1B62-08BD-49AB-8756-078500D8179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59998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 rtl="0">
              <a:spcAft>
                <a:spcPts val="0"/>
              </a:spcAft>
              <a:buNone/>
              <a:defRPr sz="1200"/>
            </a:lvl1pPr>
          </a:lstStyle>
          <a:p>
            <a:r>
              <a:rPr lang="da-DK" noProof="0"/>
              <a:t>Mark placeholder to insert image using the Insert tab – Pictures or from Templafy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27E426B3-007C-4DCD-B395-04C274D4842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319198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 rtl="0">
              <a:spcAft>
                <a:spcPts val="0"/>
              </a:spcAft>
              <a:buNone/>
              <a:defRPr sz="1200"/>
            </a:lvl1pPr>
          </a:lstStyle>
          <a:p>
            <a:r>
              <a:rPr lang="da-DK" noProof="0"/>
              <a:t>Mark placeholder to insert image using the Insert tab – Pictures or from Templafy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D826721D-67F8-4284-AA9F-4B3CCE1F525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78398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 rtl="0">
              <a:spcAft>
                <a:spcPts val="0"/>
              </a:spcAft>
              <a:buNone/>
              <a:defRPr sz="1200"/>
            </a:lvl1pPr>
          </a:lstStyle>
          <a:p>
            <a:r>
              <a:rPr lang="da-DK" noProof="0"/>
              <a:t>Mark placeholder to insert image using the Insert tab – Pictures or from Templafy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11DEFE19-EE06-43A9-A968-EE248DB75F7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237599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 rtl="0">
              <a:spcAft>
                <a:spcPts val="0"/>
              </a:spcAft>
              <a:buNone/>
              <a:defRPr sz="1200"/>
            </a:lvl1pPr>
          </a:lstStyle>
          <a:p>
            <a:r>
              <a:rPr lang="da-DK" noProof="0"/>
              <a:t>Mark placeholder to insert image using the Insert tab – Pictures or from Templafy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89D45-376E-4BB4-AF66-EBFB815755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fld id="{7B5352C5-81EC-4100-8EF4-0409291AC406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E4065-89C1-4F31-92C2-C722F8FDD5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CBF5B00-B445-4B0E-8583-A5FF5F82E3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7A819-D59E-4FB0-B4D8-4B50F3690A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7168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ya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9AA731F-BB6F-40E3-BC06-0B0C95E98D2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088223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9AA731F-BB6F-40E3-BC06-0B0C95E98D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7524000" cy="4296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  <a:lvl6pPr rtl="0">
              <a:defRPr>
                <a:solidFill>
                  <a:schemeClr val="bg1"/>
                </a:solidFill>
              </a:defRPr>
            </a:lvl6pPr>
            <a:lvl7pPr rtl="0">
              <a:defRPr>
                <a:solidFill>
                  <a:schemeClr val="bg1"/>
                </a:solidFill>
              </a:defRPr>
            </a:lvl7pPr>
            <a:lvl8pPr rtl="0">
              <a:defRPr>
                <a:solidFill>
                  <a:schemeClr val="bg1"/>
                </a:solidFill>
              </a:defRPr>
            </a:lvl8pPr>
            <a:lvl9pPr rtl="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8A4F6F59-6CB3-4166-9CD8-0F5BCD967261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4" y="6438798"/>
            <a:ext cx="6540034" cy="144000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E1FB56-AB97-4B01-A917-7353F37994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8" y="654010"/>
            <a:ext cx="7523999" cy="938253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2620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ya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7284F64-DC0A-4FF1-98E2-B31C5BAA5B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1618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7284F64-DC0A-4FF1-98E2-B31C5BAA5B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7496" y="654050"/>
            <a:ext cx="7524000" cy="938213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496" y="1829496"/>
            <a:ext cx="7524000" cy="4296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3211693" cy="5470246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  <a:lvl6pPr rtl="0">
              <a:defRPr>
                <a:solidFill>
                  <a:schemeClr val="bg1"/>
                </a:solidFill>
              </a:defRPr>
            </a:lvl6pPr>
            <a:lvl7pPr rtl="0">
              <a:defRPr>
                <a:solidFill>
                  <a:schemeClr val="bg1"/>
                </a:solidFill>
              </a:defRPr>
            </a:lvl7pPr>
            <a:lvl8pPr rtl="0">
              <a:defRPr>
                <a:solidFill>
                  <a:schemeClr val="bg1"/>
                </a:solidFill>
              </a:defRPr>
            </a:lvl8pPr>
            <a:lvl9pPr rtl="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9C5DF7-AA05-44B8-878C-85AD93C7E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6ACCEA19-5171-4127-A28C-C6D875C2D7D4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4664D2-EB52-4A0B-B455-1050F47E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3713" y="6438798"/>
            <a:ext cx="5916287" cy="144000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C95586C-4D9B-49BB-B75A-228B73D2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09BBAAE4-B138-434A-AB2B-8751F2BDF242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rtl="0"/>
            <a:r>
              <a:rPr lang="da-DK" sz="70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9969635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2B9FBAA-B5E1-4B33-8454-9D7D95201D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409592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2B9FBAA-B5E1-4B33-8454-9D7D95201D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1B42BF88-9EAB-4FF1-8C7D-3D1A57D94546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da-DK" sz="2000" noProof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6F7659C-7B1E-49FB-B560-86891DD563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6275387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2780908 h 6861600"/>
              <a:gd name="connsiteX5" fmla="*/ 1 w 12193200"/>
              <a:gd name="connsiteY5" fmla="*/ 2780908 h 6861600"/>
              <a:gd name="connsiteX6" fmla="*/ 1 w 12193200"/>
              <a:gd name="connsiteY6" fmla="*/ 3934964 h 6861600"/>
              <a:gd name="connsiteX7" fmla="*/ 3519949 w 12193200"/>
              <a:gd name="connsiteY7" fmla="*/ 3934964 h 6861600"/>
              <a:gd name="connsiteX8" fmla="*/ 3519949 w 12193200"/>
              <a:gd name="connsiteY8" fmla="*/ 2780908 h 6861600"/>
              <a:gd name="connsiteX9" fmla="*/ 6275387 w 12193200"/>
              <a:gd name="connsiteY9" fmla="*/ 2780908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200" h="6861600">
                <a:moveTo>
                  <a:pt x="6275387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2780908"/>
                </a:lnTo>
                <a:lnTo>
                  <a:pt x="1" y="2780908"/>
                </a:lnTo>
                <a:lnTo>
                  <a:pt x="1" y="3934964"/>
                </a:lnTo>
                <a:lnTo>
                  <a:pt x="3519949" y="3934964"/>
                </a:lnTo>
                <a:lnTo>
                  <a:pt x="3519949" y="2780908"/>
                </a:lnTo>
                <a:lnTo>
                  <a:pt x="6275387" y="2780908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0" bIns="72000" anchor="b" anchorCtr="0">
            <a:noAutofit/>
          </a:bodyPr>
          <a:lstStyle>
            <a:lvl1pPr marL="0" indent="0" algn="l" rtl="0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/>
              <a:t>Mark placeholder to insert image </a:t>
            </a:r>
            <a:r>
              <a:rPr lang="da-DK"/>
              <a:t>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0" y="338370"/>
            <a:ext cx="5094000" cy="1723004"/>
          </a:xfrm>
        </p:spPr>
        <p:txBody>
          <a:bodyPr vert="horz" anchor="t" anchorCtr="0"/>
          <a:lstStyle>
            <a:lvl1pPr algn="l" rtl="0">
              <a:lnSpc>
                <a:spcPct val="91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/>
              <a:t>Headline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897BB9-C0DA-41AA-90EC-DB8C5FCE35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57742" y="2163337"/>
            <a:ext cx="5094000" cy="424197"/>
          </a:xfrm>
        </p:spPr>
        <p:txBody>
          <a:bodyPr/>
          <a:lstStyle>
            <a:lvl1pPr marL="0" indent="0" algn="l" rtl="0">
              <a:spcBef>
                <a:spcPts val="0"/>
              </a:spcBef>
              <a:buFont typeface="Verdana" panose="020B0604030504040204" pitchFamily="34" charset="0"/>
              <a:buChar char="​"/>
              <a:defRPr sz="14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da-DK"/>
              <a:t>Subtitle</a:t>
            </a: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BE643BFE-CC71-4C45-A510-41469C9CD8F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3205083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28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ya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74108FD-3B63-47BC-A25E-C3D474CCFD8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32115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74108FD-3B63-47BC-A25E-C3D474CCFD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F3B86-9DC3-4846-A1AC-7D66924C2E85}"/>
              </a:ext>
            </a:extLst>
          </p:cNvPr>
          <p:cNvCxnSpPr>
            <a:cxnSpLocks/>
          </p:cNvCxnSpPr>
          <p:nvPr userDrawn="1"/>
        </p:nvCxnSpPr>
        <p:spPr>
          <a:xfrm>
            <a:off x="4125981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829496"/>
            <a:ext cx="3589200" cy="4296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573133-6D27-4CF6-9680-4BBF4FB964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94799" y="1829496"/>
            <a:ext cx="3589200" cy="4296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  <a:lvl6pPr rtl="0">
              <a:defRPr>
                <a:solidFill>
                  <a:schemeClr val="bg1"/>
                </a:solidFill>
              </a:defRPr>
            </a:lvl6pPr>
            <a:lvl7pPr rtl="0">
              <a:defRPr>
                <a:solidFill>
                  <a:schemeClr val="bg1"/>
                </a:solidFill>
              </a:defRPr>
            </a:lvl7pPr>
            <a:lvl8pPr rtl="0">
              <a:defRPr>
                <a:solidFill>
                  <a:schemeClr val="bg1"/>
                </a:solidFill>
              </a:defRPr>
            </a:lvl8pPr>
            <a:lvl9pPr rtl="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9AA3F283-0871-412B-8A65-5C27135FA311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4" y="6438798"/>
            <a:ext cx="6540032" cy="144000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B260E7-5145-4D60-B0FD-D666309BC8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8" y="654010"/>
            <a:ext cx="7523997" cy="938253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4162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cya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74108FD-3B63-47BC-A25E-C3D474CCFD8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549815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74108FD-3B63-47BC-A25E-C3D474CCFD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F3B86-9DC3-4846-A1AC-7D66924C2E85}"/>
              </a:ext>
            </a:extLst>
          </p:cNvPr>
          <p:cNvCxnSpPr>
            <a:cxnSpLocks/>
          </p:cNvCxnSpPr>
          <p:nvPr userDrawn="1"/>
        </p:nvCxnSpPr>
        <p:spPr>
          <a:xfrm>
            <a:off x="4125981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829496"/>
            <a:ext cx="3589200" cy="4296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573133-6D27-4CF6-9680-4BBF4FB964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94799" y="1829496"/>
            <a:ext cx="3589200" cy="4296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9AA3F283-0871-412B-8A65-5C27135FA311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4" y="6438798"/>
            <a:ext cx="6540032" cy="144000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B260E7-5145-4D60-B0FD-D666309BC8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8" y="654010"/>
            <a:ext cx="7523997" cy="938253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  <a:endParaRPr lang="da-DK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49549380-4AFA-44ED-B941-C958E1A9AAC2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rgbClr val="E3E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C0A5349-0BBC-4F6C-B13C-D7F53B7EF2E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 rtl="0">
              <a:defRPr>
                <a:solidFill>
                  <a:srgbClr val="333333"/>
                </a:solidFill>
              </a:defRPr>
            </a:lvl1pPr>
            <a:lvl2pPr rtl="0">
              <a:defRPr>
                <a:solidFill>
                  <a:srgbClr val="333333"/>
                </a:solidFill>
              </a:defRPr>
            </a:lvl2pPr>
            <a:lvl3pPr rtl="0">
              <a:defRPr>
                <a:solidFill>
                  <a:srgbClr val="333333"/>
                </a:solidFill>
              </a:defRPr>
            </a:lvl3pPr>
            <a:lvl4pPr rtl="0">
              <a:defRPr>
                <a:solidFill>
                  <a:srgbClr val="333333"/>
                </a:solidFill>
              </a:defRPr>
            </a:lvl4pPr>
            <a:lvl5pPr rtl="0">
              <a:defRPr>
                <a:solidFill>
                  <a:schemeClr val="tx2"/>
                </a:solidFill>
              </a:defRPr>
            </a:lvl5pPr>
            <a:lvl6pPr rtl="0">
              <a:defRPr>
                <a:solidFill>
                  <a:schemeClr val="tx2"/>
                </a:solidFill>
              </a:defRPr>
            </a:lvl6pPr>
            <a:lvl7pPr rtl="0">
              <a:defRPr>
                <a:solidFill>
                  <a:srgbClr val="333333"/>
                </a:solidFill>
              </a:defRPr>
            </a:lvl7pPr>
            <a:lvl8pPr rtl="0">
              <a:defRPr>
                <a:solidFill>
                  <a:srgbClr val="333333"/>
                </a:solidFill>
              </a:defRPr>
            </a:lvl8pPr>
            <a:lvl9pPr rtl="0"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AB919EEC-B17A-45D8-AA63-F65E711080A5}"/>
              </a:ext>
            </a:extLst>
          </p:cNvPr>
          <p:cNvSpPr txBox="1">
            <a:spLocks/>
          </p:cNvSpPr>
          <p:nvPr userDrawn="1"/>
        </p:nvSpPr>
        <p:spPr>
          <a:xfrm>
            <a:off x="11359200" y="6463200"/>
            <a:ext cx="6264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314D1594-E68D-46B5-98E0-BADEBF2D8E2F}" type="datetime1">
              <a:rPr lang="da-DK" smtClean="0"/>
              <a:pPr rtl="0"/>
              <a:t>13-01-2023</a:t>
            </a:fld>
            <a:endParaRPr lang="da-DK"/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AB231FC3-0D04-4F33-B4F8-31F47CC0372E}"/>
              </a:ext>
            </a:extLst>
          </p:cNvPr>
          <p:cNvSpPr txBox="1">
            <a:spLocks/>
          </p:cNvSpPr>
          <p:nvPr userDrawn="1"/>
        </p:nvSpPr>
        <p:spPr>
          <a:xfrm>
            <a:off x="11359200" y="6628800"/>
            <a:ext cx="626400" cy="10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23AA811B-2EBD-4900-905E-5BE206449611}" type="slidenum">
              <a:rPr lang="da-DK" smtClean="0"/>
              <a:pPr rt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0478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ya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F6E0F9E-8D46-4431-8DD9-EEED2EABB9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22886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F6E0F9E-8D46-4431-8DD9-EEED2EABB9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F3B86-9DC3-4846-A1AC-7D66924C2E85}"/>
              </a:ext>
            </a:extLst>
          </p:cNvPr>
          <p:cNvCxnSpPr>
            <a:cxnSpLocks/>
          </p:cNvCxnSpPr>
          <p:nvPr userDrawn="1"/>
        </p:nvCxnSpPr>
        <p:spPr>
          <a:xfrm>
            <a:off x="8067982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000" y="654050"/>
            <a:ext cx="7524000" cy="938213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01999" y="1829496"/>
            <a:ext cx="3589198" cy="4296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3211693" cy="5470246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  <a:lvl6pPr rtl="0">
              <a:defRPr>
                <a:solidFill>
                  <a:schemeClr val="bg1"/>
                </a:solidFill>
              </a:defRPr>
            </a:lvl6pPr>
            <a:lvl7pPr rtl="0">
              <a:defRPr>
                <a:solidFill>
                  <a:schemeClr val="bg1"/>
                </a:solidFill>
              </a:defRPr>
            </a:lvl7pPr>
            <a:lvl8pPr rtl="0">
              <a:defRPr>
                <a:solidFill>
                  <a:schemeClr val="bg1"/>
                </a:solidFill>
              </a:defRPr>
            </a:lvl8pPr>
            <a:lvl9pPr rtl="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573133-6D27-4CF6-9680-4BBF4FB964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51198" y="1829496"/>
            <a:ext cx="3582001" cy="4296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AAB6B10-3B1D-4A83-ABAF-2B5A7A4DE68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fld id="{A67BCEC0-92C2-4FF9-A782-344903368E13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90EB1FC-C5EB-4C51-82E0-EA7BDC127E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303713" y="6438798"/>
            <a:ext cx="5916287" cy="144000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B3EF062-88CB-43A8-9F24-FA8FE9948D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5" name="Lav dynamik">
            <a:extLst>
              <a:ext uri="{FF2B5EF4-FFF2-40B4-BE49-F238E27FC236}">
                <a16:creationId xmlns:a16="http://schemas.microsoft.com/office/drawing/2014/main" id="{1107FA97-AB49-4F73-B2DC-C8F68A25BF4B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rtl="0"/>
            <a:r>
              <a:rPr lang="da-DK" sz="70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553665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pebbl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186CD03D-40FD-4F61-8C59-B591740DCB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692795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186CD03D-40FD-4F61-8C59-B591740DCB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rgbClr val="E3E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7524000" cy="4296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 rtl="0">
              <a:defRPr>
                <a:solidFill>
                  <a:srgbClr val="333333"/>
                </a:solidFill>
              </a:defRPr>
            </a:lvl1pPr>
            <a:lvl2pPr rtl="0">
              <a:defRPr>
                <a:solidFill>
                  <a:srgbClr val="333333"/>
                </a:solidFill>
              </a:defRPr>
            </a:lvl2pPr>
            <a:lvl3pPr rtl="0">
              <a:defRPr>
                <a:solidFill>
                  <a:srgbClr val="333333"/>
                </a:solidFill>
              </a:defRPr>
            </a:lvl3pPr>
            <a:lvl4pPr rtl="0">
              <a:defRPr>
                <a:solidFill>
                  <a:srgbClr val="333333"/>
                </a:solidFill>
              </a:defRPr>
            </a:lvl4pPr>
            <a:lvl5pPr rtl="0">
              <a:defRPr>
                <a:solidFill>
                  <a:schemeClr val="tx2"/>
                </a:solidFill>
              </a:defRPr>
            </a:lvl5pPr>
            <a:lvl6pPr rtl="0">
              <a:defRPr>
                <a:solidFill>
                  <a:schemeClr val="tx2"/>
                </a:solidFill>
              </a:defRPr>
            </a:lvl6pPr>
            <a:lvl7pPr rtl="0">
              <a:defRPr>
                <a:solidFill>
                  <a:srgbClr val="333333"/>
                </a:solidFill>
              </a:defRPr>
            </a:lvl7pPr>
            <a:lvl8pPr rtl="0">
              <a:defRPr>
                <a:solidFill>
                  <a:srgbClr val="333333"/>
                </a:solidFill>
              </a:defRPr>
            </a:lvl8pPr>
            <a:lvl9pPr rtl="0"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314D1594-E68D-46B5-98E0-BADEBF2D8E2F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1200" cy="144000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2322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pebbl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795BEDD6-8F6B-498D-A4C4-5F7F90637A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0615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795BEDD6-8F6B-498D-A4C4-5F7F90637A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3942000" cy="6861600"/>
          </a:xfrm>
          <a:prstGeom prst="rect">
            <a:avLst/>
          </a:prstGeom>
          <a:solidFill>
            <a:srgbClr val="E3E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7496" y="654050"/>
            <a:ext cx="7524000" cy="938213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496" y="1829496"/>
            <a:ext cx="7524000" cy="4296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3211693" cy="5470246"/>
          </a:xfrm>
        </p:spPr>
        <p:txBody>
          <a:bodyPr/>
          <a:lstStyle>
            <a:lvl1pPr rtl="0">
              <a:defRPr>
                <a:solidFill>
                  <a:srgbClr val="333333"/>
                </a:solidFill>
              </a:defRPr>
            </a:lvl1pPr>
            <a:lvl2pPr rtl="0">
              <a:defRPr>
                <a:solidFill>
                  <a:srgbClr val="333333"/>
                </a:solidFill>
              </a:defRPr>
            </a:lvl2pPr>
            <a:lvl3pPr rtl="0">
              <a:defRPr>
                <a:solidFill>
                  <a:srgbClr val="333333"/>
                </a:solidFill>
              </a:defRPr>
            </a:lvl3pPr>
            <a:lvl4pPr rtl="0">
              <a:defRPr>
                <a:solidFill>
                  <a:srgbClr val="333333"/>
                </a:solidFill>
              </a:defRPr>
            </a:lvl4pPr>
            <a:lvl5pPr rtl="0">
              <a:defRPr>
                <a:solidFill>
                  <a:schemeClr val="tx2"/>
                </a:solidFill>
              </a:defRPr>
            </a:lvl5pPr>
            <a:lvl6pPr rtl="0">
              <a:defRPr>
                <a:solidFill>
                  <a:schemeClr val="tx2"/>
                </a:solidFill>
              </a:defRPr>
            </a:lvl6pPr>
            <a:lvl7pPr rtl="0">
              <a:defRPr>
                <a:solidFill>
                  <a:srgbClr val="333333"/>
                </a:solidFill>
              </a:defRPr>
            </a:lvl7pPr>
            <a:lvl8pPr rtl="0">
              <a:defRPr>
                <a:solidFill>
                  <a:srgbClr val="333333"/>
                </a:solidFill>
              </a:defRPr>
            </a:lvl8pPr>
            <a:lvl9pPr rtl="0"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47831-B728-45B5-9E64-16620CFD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265A58E6-12DB-4BF0-8165-AE5E60E9367A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EB497-E060-4BFF-B186-5D99D377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3713" y="6438798"/>
            <a:ext cx="5916287" cy="144000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DF8674-639A-429C-8B67-B36876945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Lav dynamik">
            <a:extLst>
              <a:ext uri="{FF2B5EF4-FFF2-40B4-BE49-F238E27FC236}">
                <a16:creationId xmlns:a16="http://schemas.microsoft.com/office/drawing/2014/main" id="{25BA861B-AC5B-40E5-BBC1-791F84A5A56F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rtl="0"/>
            <a:r>
              <a:rPr lang="da-DK" sz="700">
                <a:solidFill>
                  <a:schemeClr val="tx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2793307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C4ADE0CE-47D2-45C7-AE39-14155693E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88943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C4ADE0CE-47D2-45C7-AE39-14155693E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7524000" cy="4296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white">
          <a:xfrm>
            <a:off x="8620504" y="654050"/>
            <a:ext cx="3211693" cy="5470246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  <a:lvl6pPr rtl="0">
              <a:defRPr>
                <a:solidFill>
                  <a:schemeClr val="bg1"/>
                </a:solidFill>
              </a:defRPr>
            </a:lvl6pPr>
            <a:lvl7pPr rtl="0">
              <a:defRPr>
                <a:solidFill>
                  <a:schemeClr val="bg1"/>
                </a:solidFill>
              </a:defRPr>
            </a:lvl7pPr>
            <a:lvl8pPr rtl="0">
              <a:defRPr>
                <a:solidFill>
                  <a:schemeClr val="bg1"/>
                </a:solidFill>
              </a:defRPr>
            </a:lvl8pPr>
            <a:lvl9pPr rtl="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fld id="{904988D6-6DD0-4C39-8AE1-A7E25B5D1BF4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1200" cy="144000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0054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5F928CC0-6333-4598-9A55-AF70817114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00476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5F928CC0-6333-4598-9A55-AF70817114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9240000" y="0"/>
            <a:ext cx="29520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8514000" cy="938213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4100400" cy="4296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white">
          <a:xfrm>
            <a:off x="9606001" y="654050"/>
            <a:ext cx="2225637" cy="5470246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tx2"/>
                </a:solidFill>
              </a:defRPr>
            </a:lvl5pPr>
            <a:lvl6pPr rtl="0">
              <a:defRPr>
                <a:solidFill>
                  <a:schemeClr val="bg1"/>
                </a:solidFill>
              </a:defRPr>
            </a:lvl6pPr>
            <a:lvl7pPr rtl="0">
              <a:defRPr>
                <a:solidFill>
                  <a:schemeClr val="bg1"/>
                </a:solidFill>
              </a:defRPr>
            </a:lvl7pPr>
            <a:lvl8pPr rtl="0">
              <a:defRPr>
                <a:solidFill>
                  <a:schemeClr val="bg1"/>
                </a:solidFill>
              </a:defRPr>
            </a:lvl8pPr>
            <a:lvl9pPr rtl="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fld id="{DC7F6929-E9B5-46A3-B5E9-6150C85426CE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4" y="6438798"/>
            <a:ext cx="7528571" cy="144000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B50B2CC-7292-40E5-983B-8C9FE3719D3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73599" y="1829496"/>
            <a:ext cx="4100400" cy="4296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6A8F7E-A651-41D6-98A1-26DD4B538840}"/>
              </a:ext>
            </a:extLst>
          </p:cNvPr>
          <p:cNvCxnSpPr>
            <a:cxnSpLocks/>
          </p:cNvCxnSpPr>
          <p:nvPr userDrawn="1"/>
        </p:nvCxnSpPr>
        <p:spPr>
          <a:xfrm>
            <a:off x="4617221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8621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958ED1B-A236-4FA7-AA14-BA9EBB544A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1639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958ED1B-A236-4FA7-AA14-BA9EBB544A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 rtl="0">
              <a:defRPr>
                <a:solidFill>
                  <a:schemeClr val="accent2"/>
                </a:solidFill>
              </a:defRPr>
            </a:lvl1pPr>
            <a:lvl2pPr rtl="0">
              <a:defRPr>
                <a:solidFill>
                  <a:schemeClr val="accent2"/>
                </a:solidFill>
              </a:defRPr>
            </a:lvl2pPr>
            <a:lvl3pPr rtl="0">
              <a:defRPr>
                <a:solidFill>
                  <a:schemeClr val="accent2"/>
                </a:solidFill>
              </a:defRPr>
            </a:lvl3pPr>
            <a:lvl4pPr rtl="0">
              <a:defRPr>
                <a:solidFill>
                  <a:schemeClr val="accent2"/>
                </a:solidFill>
              </a:defRPr>
            </a:lvl4pPr>
            <a:lvl5pPr rtl="0">
              <a:defRPr>
                <a:solidFill>
                  <a:schemeClr val="accent2"/>
                </a:solidFill>
              </a:defRPr>
            </a:lvl5pPr>
            <a:lvl6pPr rtl="0">
              <a:defRPr>
                <a:solidFill>
                  <a:schemeClr val="accent2"/>
                </a:solidFill>
              </a:defRPr>
            </a:lvl6pPr>
            <a:lvl7pPr rtl="0">
              <a:defRPr>
                <a:solidFill>
                  <a:schemeClr val="accent2"/>
                </a:solidFill>
              </a:defRPr>
            </a:lvl7pPr>
            <a:lvl8pPr rtl="0">
              <a:defRPr>
                <a:solidFill>
                  <a:schemeClr val="accent2"/>
                </a:solidFill>
              </a:defRPr>
            </a:lvl8pPr>
            <a:lvl9pPr rtl="0"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>
                <a:solidFill>
                  <a:schemeClr val="accent2"/>
                </a:solidFill>
              </a:defRPr>
            </a:lvl1pPr>
          </a:lstStyle>
          <a:p>
            <a:fld id="{59FA29BE-106E-4609-97DE-EDE0B0C087F7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1200" cy="144000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4C8BD0-DD5C-4489-9629-555B91865A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775" y="1829496"/>
            <a:ext cx="7525224" cy="4296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74620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2B6E6D52-10BF-43AC-87B1-4FC24DDC8B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583022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2B6E6D52-10BF-43AC-87B1-4FC24DDC8B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9240000" y="0"/>
            <a:ext cx="29520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8514000" cy="938213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4100400" cy="4296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606001" y="654050"/>
            <a:ext cx="2225637" cy="5470246"/>
          </a:xfrm>
        </p:spPr>
        <p:txBody>
          <a:bodyPr/>
          <a:lstStyle>
            <a:lvl1pPr rtl="0">
              <a:defRPr>
                <a:solidFill>
                  <a:schemeClr val="accent2"/>
                </a:solidFill>
              </a:defRPr>
            </a:lvl1pPr>
            <a:lvl2pPr rtl="0">
              <a:defRPr>
                <a:solidFill>
                  <a:schemeClr val="accent2"/>
                </a:solidFill>
              </a:defRPr>
            </a:lvl2pPr>
            <a:lvl3pPr rtl="0">
              <a:defRPr>
                <a:solidFill>
                  <a:schemeClr val="accent2"/>
                </a:solidFill>
              </a:defRPr>
            </a:lvl3pPr>
            <a:lvl4pPr rtl="0">
              <a:defRPr>
                <a:solidFill>
                  <a:schemeClr val="accent2"/>
                </a:solidFill>
              </a:defRPr>
            </a:lvl4pPr>
            <a:lvl5pPr rtl="0">
              <a:defRPr>
                <a:solidFill>
                  <a:schemeClr val="accent2"/>
                </a:solidFill>
              </a:defRPr>
            </a:lvl5pPr>
            <a:lvl6pPr rtl="0">
              <a:defRPr>
                <a:solidFill>
                  <a:schemeClr val="accent2"/>
                </a:solidFill>
              </a:defRPr>
            </a:lvl6pPr>
            <a:lvl7pPr rtl="0">
              <a:defRPr>
                <a:solidFill>
                  <a:schemeClr val="accent2"/>
                </a:solidFill>
              </a:defRPr>
            </a:lvl7pPr>
            <a:lvl8pPr rtl="0">
              <a:defRPr>
                <a:solidFill>
                  <a:schemeClr val="accent2"/>
                </a:solidFill>
              </a:defRPr>
            </a:lvl8pPr>
            <a:lvl9pPr rtl="0"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>
                <a:solidFill>
                  <a:schemeClr val="accent2"/>
                </a:solidFill>
              </a:defRPr>
            </a:lvl1pPr>
          </a:lstStyle>
          <a:p>
            <a:fld id="{3EFAF684-C611-4113-B7D5-C3E527F22C4F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7527600" cy="144000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EF9E6FF-7726-40A8-94EA-A29CB944A47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73599" y="1829496"/>
            <a:ext cx="4100400" cy="4296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180825-6800-4756-8533-D472E6030F49}"/>
              </a:ext>
            </a:extLst>
          </p:cNvPr>
          <p:cNvCxnSpPr>
            <a:cxnSpLocks/>
          </p:cNvCxnSpPr>
          <p:nvPr userDrawn="1"/>
        </p:nvCxnSpPr>
        <p:spPr>
          <a:xfrm>
            <a:off x="4617221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8306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90AB076-4F0C-4F2D-99CD-E177E1406C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42264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90AB076-4F0C-4F2D-99CD-E177E1406C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6" hidden="1">
            <a:extLst>
              <a:ext uri="{FF2B5EF4-FFF2-40B4-BE49-F238E27FC236}">
                <a16:creationId xmlns:a16="http://schemas.microsoft.com/office/drawing/2014/main" id="{756EBC4B-94DD-497B-89B0-BFABB76B7F8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C4B04AE4-03BB-4174-AD21-7567A4C959F4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278ED99F-3EB8-45AB-B54D-DDBD71FB06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829496"/>
            <a:ext cx="7524000" cy="4296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C42D2E8-535A-4E76-941E-2AB83D872A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50000" y="0"/>
            <a:ext cx="39420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 rtl="0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/>
              <a:t>Mark placeholder to insert image using the Insert tab – Pictures or from Templafy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2737" cy="144000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5920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DA997DA-9A06-4D96-A823-421A7ECCA8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008939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DA997DA-9A06-4D96-A823-421A7ECCA8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ED06D66A-00D9-479B-9856-27577BF36107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da-DK" sz="2000" noProof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1AB11E3-DCD9-468D-AF31-A1154B63730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0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6858001 h 6861600"/>
              <a:gd name="connsiteX5" fmla="*/ 5915025 w 12193200"/>
              <a:gd name="connsiteY5" fmla="*/ 6858001 h 6861600"/>
              <a:gd name="connsiteX6" fmla="*/ 5915025 w 12193200"/>
              <a:gd name="connsiteY6" fmla="*/ 4077093 h 6861600"/>
              <a:gd name="connsiteX7" fmla="*/ 3519949 w 12193200"/>
              <a:gd name="connsiteY7" fmla="*/ 4077093 h 6861600"/>
              <a:gd name="connsiteX8" fmla="*/ 3519949 w 12193200"/>
              <a:gd name="connsiteY8" fmla="*/ 2975066 h 6861600"/>
              <a:gd name="connsiteX9" fmla="*/ 1 w 12193200"/>
              <a:gd name="connsiteY9" fmla="*/ 2975066 h 6861600"/>
              <a:gd name="connsiteX10" fmla="*/ 1 w 12193200"/>
              <a:gd name="connsiteY10" fmla="*/ 4077093 h 6861600"/>
              <a:gd name="connsiteX11" fmla="*/ 0 w 12193200"/>
              <a:gd name="connsiteY11" fmla="*/ 4077093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861600">
                <a:moveTo>
                  <a:pt x="0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6858001"/>
                </a:lnTo>
                <a:lnTo>
                  <a:pt x="5915025" y="6858001"/>
                </a:lnTo>
                <a:lnTo>
                  <a:pt x="5915025" y="4077093"/>
                </a:lnTo>
                <a:lnTo>
                  <a:pt x="3519949" y="4077093"/>
                </a:lnTo>
                <a:lnTo>
                  <a:pt x="3519949" y="2975066"/>
                </a:lnTo>
                <a:lnTo>
                  <a:pt x="1" y="2975066"/>
                </a:lnTo>
                <a:lnTo>
                  <a:pt x="1" y="4077093"/>
                </a:lnTo>
                <a:lnTo>
                  <a:pt x="0" y="4077093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72000" bIns="0" anchor="t" anchorCtr="0">
            <a:noAutofit/>
          </a:bodyPr>
          <a:lstStyle>
            <a:lvl1pPr marL="0" indent="0" algn="l" rtl="0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/>
              <a:t>Mark placeholder to insert image </a:t>
            </a:r>
            <a:r>
              <a:rPr lang="da-DK"/>
              <a:t>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0" y="4472085"/>
            <a:ext cx="4734000" cy="1176240"/>
          </a:xfrm>
        </p:spPr>
        <p:txBody>
          <a:bodyPr vert="horz" anchor="t" anchorCtr="0"/>
          <a:lstStyle>
            <a:lvl1pPr algn="l" rtl="0"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da-DK"/>
              <a:t>Headline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D4561A69-5067-410B-91C5-BE4B74B22D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60000" y="5860800"/>
            <a:ext cx="4734000" cy="544705"/>
          </a:xfrm>
        </p:spPr>
        <p:txBody>
          <a:bodyPr/>
          <a:lstStyle>
            <a:lvl1pPr marL="0" indent="0" algn="l" rtl="0">
              <a:spcBef>
                <a:spcPts val="0"/>
              </a:spcBef>
              <a:buFont typeface="Verdana" panose="020B0604030504040204" pitchFamily="34" charset="0"/>
              <a:buChar char="​"/>
              <a:defRPr sz="14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da-DK"/>
              <a:t>Subtitle</a:t>
            </a:r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B01D38AB-220F-4FC4-8219-927BC28D87C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3361634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716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0B0D6D0-9E47-436F-BBB3-C3D880443D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780784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0B0D6D0-9E47-436F-BBB3-C3D880443D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4AB29C-AE28-49BA-8CB9-70E6E1E173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9420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 rtl="0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/>
              <a:t>Mark placeholder to insert image 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7496" y="654050"/>
            <a:ext cx="7524000" cy="9360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496" y="1829496"/>
            <a:ext cx="7524000" cy="4296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7DB29-13FA-4B09-A099-DDC9A23701C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3A46E679-721E-4A44-A034-B3833441D488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73E84-2C35-47EE-9E5D-0C16556B1C9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303713" y="6438798"/>
            <a:ext cx="5916287" cy="144000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A470A-F824-4C76-B4D6-585485AA2D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0505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08">
          <p15:clr>
            <a:srgbClr val="FBAE40"/>
          </p15:clr>
        </p15:guide>
        <p15:guide id="2" pos="248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C2D8D62-AB41-450B-B9F1-2D9F5EADE5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881108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C2D8D62-AB41-450B-B9F1-2D9F5EADE5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6" hidden="1">
            <a:extLst>
              <a:ext uri="{FF2B5EF4-FFF2-40B4-BE49-F238E27FC236}">
                <a16:creationId xmlns:a16="http://schemas.microsoft.com/office/drawing/2014/main" id="{B362E88C-9EAD-4C11-BE6B-5CB3B41E802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F6C1ADEE-7B52-423A-9878-0398FEFAF71F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42646B51-B8EC-41E6-905C-2EA91C894C8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4AB29C-AE28-49BA-8CB9-70E6E1E173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0800" y="0"/>
            <a:ext cx="69012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 rtl="0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/>
              <a:t>Mark placeholder to insert image 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1"/>
            <a:ext cx="4573774" cy="2349448"/>
          </a:xfrm>
        </p:spPr>
        <p:txBody>
          <a:bodyPr vert="horz"/>
          <a:lstStyle>
            <a:lvl1pPr rtl="0">
              <a:lnSpc>
                <a:spcPct val="91000"/>
              </a:lnSpc>
              <a:defRPr sz="4100"/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2800"/>
            <a:ext cx="4573774" cy="2772697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5FEECF7-4538-440F-96EA-C21501C6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361043"/>
            <a:ext cx="3588036" cy="221755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5563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29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87F1E6D0-5037-4D56-BFB8-D34BAC9E13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4756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87F1E6D0-5037-4D56-BFB8-D34BAC9E13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4AB29C-AE28-49BA-8CB9-70E6E1E173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9284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 rtl="0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/>
              <a:t>Mark placeholder to insert image 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89755" y="654051"/>
            <a:ext cx="6531741" cy="2349448"/>
          </a:xfrm>
        </p:spPr>
        <p:txBody>
          <a:bodyPr vert="horz"/>
          <a:lstStyle>
            <a:lvl1pPr rtl="0">
              <a:lnSpc>
                <a:spcPct val="91000"/>
              </a:lnSpc>
              <a:defRPr sz="4100"/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89755" y="3352800"/>
            <a:ext cx="6531741" cy="2772697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54FEB-C389-4653-B226-8CADC584E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3FD627AC-F023-4E38-BBE2-8CC6A4B15F9B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3BFA0-A0B2-46DF-BB77-1FCE2156E1B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289755" y="6438798"/>
            <a:ext cx="4930245" cy="144000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52393-FFA4-4674-9424-10C04085B8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8981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29">
          <p15:clr>
            <a:srgbClr val="FBAE40"/>
          </p15:clr>
        </p15:guide>
        <p15:guide id="2" pos="310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image key messag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1C33BC8-6792-4FC7-BB92-5CDBE2B526D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724894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1C33BC8-6792-4FC7-BB92-5CDBE2B526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35C0182F-ADAB-42FE-8E3F-6E031EAC242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791AE312-9C38-4B88-A1BD-03872F0FCB4A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6" name="Slide Number Placeholder 10" hidden="1">
            <a:extLst>
              <a:ext uri="{FF2B5EF4-FFF2-40B4-BE49-F238E27FC236}">
                <a16:creationId xmlns:a16="http://schemas.microsoft.com/office/drawing/2014/main" id="{1B428ADB-22C2-4C2B-9198-91AE2BA16AF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-2" y="0"/>
            <a:ext cx="6901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01198" y="0"/>
            <a:ext cx="5290801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 rtl="0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/>
              <a:t>Mark placeholder to insert image 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1"/>
            <a:ext cx="6184800" cy="2349448"/>
          </a:xfrm>
        </p:spPr>
        <p:txBody>
          <a:bodyPr vert="horz"/>
          <a:lstStyle>
            <a:lvl1pPr rtl="0"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2800"/>
            <a:ext cx="6184800" cy="2772697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  <a:lvl6pPr rtl="0">
              <a:defRPr>
                <a:solidFill>
                  <a:schemeClr val="bg1"/>
                </a:solidFill>
              </a:defRPr>
            </a:lvl6pPr>
            <a:lvl7pPr rtl="0">
              <a:defRPr>
                <a:solidFill>
                  <a:schemeClr val="bg1"/>
                </a:solidFill>
              </a:defRPr>
            </a:lvl7pPr>
            <a:lvl8pPr rtl="0">
              <a:defRPr>
                <a:solidFill>
                  <a:schemeClr val="bg1"/>
                </a:solidFill>
              </a:defRPr>
            </a:lvl8pPr>
            <a:lvl9pPr rtl="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5FEECF7-4538-440F-96EA-C21501C6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367354"/>
            <a:ext cx="5198435" cy="215444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4" name="Lav dynamik">
            <a:extLst>
              <a:ext uri="{FF2B5EF4-FFF2-40B4-BE49-F238E27FC236}">
                <a16:creationId xmlns:a16="http://schemas.microsoft.com/office/drawing/2014/main" id="{1A0DCCFC-0F80-4FEA-BB6A-651AF6A10A44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rtl="0"/>
            <a:r>
              <a:rPr lang="da-DK" sz="70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2751567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FACF93F-0D2C-4463-AAE4-218CED3762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412770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FACF93F-0D2C-4463-AAE4-218CED3762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FEDDE2A4-F6B9-48F4-9D70-713FCBC801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290801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 rtl="0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/>
              <a:t>Mark placeholder to insert image using the Insert tab – Pictures or from Templafy</a:t>
            </a:r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5290800" y="0"/>
            <a:ext cx="6901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50802" y="654051"/>
            <a:ext cx="6184800" cy="2349448"/>
          </a:xfrm>
        </p:spPr>
        <p:txBody>
          <a:bodyPr vert="horz"/>
          <a:lstStyle>
            <a:lvl1pPr rtl="0"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50802" y="3352800"/>
            <a:ext cx="6184800" cy="2772697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  <a:lvl6pPr rtl="0">
              <a:defRPr>
                <a:solidFill>
                  <a:schemeClr val="bg1"/>
                </a:solidFill>
              </a:defRPr>
            </a:lvl6pPr>
            <a:lvl7pPr rtl="0">
              <a:defRPr>
                <a:solidFill>
                  <a:schemeClr val="bg1"/>
                </a:solidFill>
              </a:defRPr>
            </a:lvl7pPr>
            <a:lvl8pPr rtl="0">
              <a:defRPr>
                <a:solidFill>
                  <a:schemeClr val="bg1"/>
                </a:solidFill>
              </a:defRPr>
            </a:lvl8pPr>
            <a:lvl9pPr rtl="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71951-D21A-4AD7-B0ED-D9EDFD6FD21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B28D1D58-AB37-4343-ADE9-EEBE954DF792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8F7CD-9DD3-4685-B0A9-7CE0ABF9F1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7920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cya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2752791-E933-4C4B-A72D-0F232ACECE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20667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2752791-E933-4C4B-A72D-0F232ACEC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-2" y="0"/>
            <a:ext cx="6901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58225" y="654051"/>
            <a:ext cx="4563272" cy="2349448"/>
          </a:xfrm>
        </p:spPr>
        <p:txBody>
          <a:bodyPr vert="horz"/>
          <a:lstStyle>
            <a:lvl1pPr rtl="0">
              <a:lnSpc>
                <a:spcPct val="91000"/>
              </a:lnSpc>
              <a:defRPr sz="4100"/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58225" y="3352800"/>
            <a:ext cx="4563272" cy="2772697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3407EFD-739B-433D-AABC-B74FC5DD6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6184172" cy="5470246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  <a:lvl6pPr rtl="0">
              <a:defRPr>
                <a:solidFill>
                  <a:schemeClr val="bg1"/>
                </a:solidFill>
              </a:defRPr>
            </a:lvl6pPr>
            <a:lvl7pPr rtl="0">
              <a:defRPr>
                <a:solidFill>
                  <a:schemeClr val="bg1"/>
                </a:solidFill>
              </a:defRPr>
            </a:lvl7pPr>
            <a:lvl8pPr rtl="0">
              <a:defRPr>
                <a:solidFill>
                  <a:schemeClr val="bg1"/>
                </a:solidFill>
              </a:defRPr>
            </a:lvl8pPr>
            <a:lvl9pPr rtl="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03372A-7FA0-487B-AC8F-173641FF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06093368-26E3-4532-8FD8-7B783022E688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5FEECF7-4538-440F-96EA-C21501C6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5200209" cy="144000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04AFF32-2AA2-423E-A356-4B61B59F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54F492D0-8979-441C-B481-C115B7F6449C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rtl="0"/>
            <a:r>
              <a:rPr lang="da-DK" sz="70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633085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cya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FB02CC3-4518-4105-9AF0-461F9B3905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22425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FB02CC3-4518-4105-9AF0-461F9B3905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-1" y="0"/>
            <a:ext cx="4303713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0"/>
            <a:ext cx="3584974" cy="1175446"/>
          </a:xfrm>
        </p:spPr>
        <p:txBody>
          <a:bodyPr vert="horz"/>
          <a:lstStyle>
            <a:lvl1pPr rtl="0"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1600"/>
            <a:ext cx="3584974" cy="2772000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  <a:lvl6pPr rtl="0">
              <a:defRPr>
                <a:solidFill>
                  <a:schemeClr val="bg1"/>
                </a:solidFill>
              </a:defRPr>
            </a:lvl6pPr>
            <a:lvl7pPr rtl="0">
              <a:defRPr>
                <a:solidFill>
                  <a:schemeClr val="bg1"/>
                </a:solidFill>
              </a:defRPr>
            </a:lvl7pPr>
            <a:lvl8pPr rtl="0">
              <a:defRPr>
                <a:solidFill>
                  <a:schemeClr val="bg1"/>
                </a:solidFill>
              </a:defRPr>
            </a:lvl8pPr>
            <a:lvl9pPr rtl="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0"/>
            <a:ext cx="7170004" cy="5470246"/>
          </a:xfrm>
        </p:spPr>
        <p:txBody>
          <a:bodyPr/>
          <a:lstStyle>
            <a:lvl1pPr rtl="0">
              <a:defRPr>
                <a:solidFill>
                  <a:srgbClr val="333333"/>
                </a:solidFill>
              </a:defRPr>
            </a:lvl1pPr>
            <a:lvl2pPr rtl="0">
              <a:defRPr>
                <a:solidFill>
                  <a:srgbClr val="333333"/>
                </a:solidFill>
              </a:defRPr>
            </a:lvl2pPr>
            <a:lvl3pPr rtl="0">
              <a:defRPr>
                <a:solidFill>
                  <a:srgbClr val="333333"/>
                </a:solidFill>
              </a:defRPr>
            </a:lvl3pPr>
            <a:lvl4pPr rtl="0">
              <a:defRPr>
                <a:solidFill>
                  <a:srgbClr val="333333"/>
                </a:solidFill>
              </a:defRPr>
            </a:lvl4pPr>
            <a:lvl5pPr rtl="0">
              <a:defRPr>
                <a:solidFill>
                  <a:schemeClr val="tx2"/>
                </a:solidFill>
              </a:defRPr>
            </a:lvl5pPr>
            <a:lvl6pPr rtl="0">
              <a:defRPr>
                <a:solidFill>
                  <a:schemeClr val="tx2"/>
                </a:solidFill>
              </a:defRPr>
            </a:lvl6pPr>
            <a:lvl7pPr rtl="0">
              <a:defRPr>
                <a:solidFill>
                  <a:srgbClr val="333333"/>
                </a:solidFill>
              </a:defRPr>
            </a:lvl7pPr>
            <a:lvl8pPr rtl="0">
              <a:defRPr>
                <a:solidFill>
                  <a:srgbClr val="333333"/>
                </a:solidFill>
              </a:defRPr>
            </a:lvl8pPr>
            <a:lvl9pPr rtl="0"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FF4A83-F11D-4BA4-ACA2-28A4736CF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851E3A26-CACC-472F-999E-6CEDC51DAFFB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6FF72C8-12DE-429B-98AC-66256B00C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1996" y="6438798"/>
            <a:ext cx="5558003" cy="144000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F8271F6-50AB-44A1-9998-6F78F158F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6D075D77-F3B6-4EB5-9E52-AB5745AED53F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rtl="0"/>
            <a:r>
              <a:rPr lang="da-DK" sz="70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914093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pe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6FF85D1-4635-4D0A-857C-54D3FAD625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9393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6FF85D1-4635-4D0A-857C-54D3FAD625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290801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 rtl="0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/>
              <a:t>Mark placeholder to insert image using the Insert tab – Pictures or from Templafy</a:t>
            </a:r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5290800" y="0"/>
            <a:ext cx="6901200" cy="686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48399" y="654050"/>
            <a:ext cx="6184800" cy="2349449"/>
          </a:xfrm>
        </p:spPr>
        <p:txBody>
          <a:bodyPr vert="horz"/>
          <a:lstStyle>
            <a:lvl1pPr rtl="0"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48399" y="3352800"/>
            <a:ext cx="6184800" cy="2772697"/>
          </a:xfrm>
        </p:spPr>
        <p:txBody>
          <a:bodyPr/>
          <a:lstStyle>
            <a:lvl1pPr rtl="0">
              <a:defRPr>
                <a:solidFill>
                  <a:srgbClr val="333333"/>
                </a:solidFill>
              </a:defRPr>
            </a:lvl1pPr>
            <a:lvl2pPr rtl="0">
              <a:defRPr>
                <a:solidFill>
                  <a:srgbClr val="333333"/>
                </a:solidFill>
              </a:defRPr>
            </a:lvl2pPr>
            <a:lvl3pPr rtl="0">
              <a:defRPr>
                <a:solidFill>
                  <a:srgbClr val="333333"/>
                </a:solidFill>
              </a:defRPr>
            </a:lvl3pPr>
            <a:lvl4pPr rtl="0">
              <a:defRPr>
                <a:solidFill>
                  <a:srgbClr val="333333"/>
                </a:solidFill>
              </a:defRPr>
            </a:lvl4pPr>
            <a:lvl5pPr rtl="0">
              <a:defRPr>
                <a:solidFill>
                  <a:schemeClr val="tx2"/>
                </a:solidFill>
              </a:defRPr>
            </a:lvl5pPr>
            <a:lvl6pPr rtl="0">
              <a:defRPr>
                <a:solidFill>
                  <a:schemeClr val="tx2"/>
                </a:solidFill>
              </a:defRPr>
            </a:lvl6pPr>
            <a:lvl7pPr rtl="0">
              <a:defRPr>
                <a:solidFill>
                  <a:srgbClr val="333333"/>
                </a:solidFill>
              </a:defRPr>
            </a:lvl7pPr>
            <a:lvl8pPr rtl="0">
              <a:defRPr>
                <a:solidFill>
                  <a:srgbClr val="333333"/>
                </a:solidFill>
              </a:defRPr>
            </a:lvl8pPr>
            <a:lvl9pPr rtl="0"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C9341C1-1ACE-4D5F-954C-E2A9E304D58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923212C7-A548-4370-9C24-272889F12011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E03AEF-76B9-47EF-ADA3-08AB46B8689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648399" y="6438798"/>
            <a:ext cx="4571601" cy="144000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036FE6-E32E-4510-9DFD-1E15852327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9627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pe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6207B7E-06CC-4607-A423-B044A4F9795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82796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6207B7E-06CC-4607-A423-B044A4F979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4302000" cy="686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0"/>
            <a:ext cx="3584974" cy="1175446"/>
          </a:xfrm>
        </p:spPr>
        <p:txBody>
          <a:bodyPr vert="horz"/>
          <a:lstStyle>
            <a:lvl1pPr rtl="0"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1600"/>
            <a:ext cx="3584974" cy="2772000"/>
          </a:xfrm>
        </p:spPr>
        <p:txBody>
          <a:bodyPr/>
          <a:lstStyle>
            <a:lvl1pPr rtl="0">
              <a:defRPr>
                <a:solidFill>
                  <a:srgbClr val="333333"/>
                </a:solidFill>
              </a:defRPr>
            </a:lvl1pPr>
            <a:lvl2pPr rtl="0">
              <a:defRPr>
                <a:solidFill>
                  <a:srgbClr val="333333"/>
                </a:solidFill>
              </a:defRPr>
            </a:lvl2pPr>
            <a:lvl3pPr rtl="0">
              <a:defRPr>
                <a:solidFill>
                  <a:srgbClr val="333333"/>
                </a:solidFill>
              </a:defRPr>
            </a:lvl3pPr>
            <a:lvl4pPr rtl="0">
              <a:defRPr>
                <a:solidFill>
                  <a:srgbClr val="333333"/>
                </a:solidFill>
              </a:defRPr>
            </a:lvl4pPr>
            <a:lvl5pPr rtl="0">
              <a:defRPr>
                <a:solidFill>
                  <a:schemeClr val="tx2"/>
                </a:solidFill>
              </a:defRPr>
            </a:lvl5pPr>
            <a:lvl6pPr rtl="0">
              <a:defRPr>
                <a:solidFill>
                  <a:schemeClr val="tx2"/>
                </a:solidFill>
              </a:defRPr>
            </a:lvl6pPr>
            <a:lvl7pPr rtl="0">
              <a:defRPr>
                <a:solidFill>
                  <a:srgbClr val="333333"/>
                </a:solidFill>
              </a:defRPr>
            </a:lvl7pPr>
            <a:lvl8pPr rtl="0">
              <a:defRPr>
                <a:solidFill>
                  <a:srgbClr val="333333"/>
                </a:solidFill>
              </a:defRPr>
            </a:lvl8pPr>
            <a:lvl9pPr rtl="0"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0"/>
            <a:ext cx="7170004" cy="5470246"/>
          </a:xfrm>
        </p:spPr>
        <p:txBody>
          <a:bodyPr/>
          <a:lstStyle>
            <a:lvl1pPr rtl="0">
              <a:defRPr>
                <a:solidFill>
                  <a:srgbClr val="333333"/>
                </a:solidFill>
              </a:defRPr>
            </a:lvl1pPr>
            <a:lvl2pPr rtl="0">
              <a:defRPr>
                <a:solidFill>
                  <a:srgbClr val="333333"/>
                </a:solidFill>
              </a:defRPr>
            </a:lvl2pPr>
            <a:lvl3pPr rtl="0">
              <a:defRPr>
                <a:solidFill>
                  <a:srgbClr val="333333"/>
                </a:solidFill>
              </a:defRPr>
            </a:lvl3pPr>
            <a:lvl4pPr rtl="0">
              <a:defRPr>
                <a:solidFill>
                  <a:srgbClr val="333333"/>
                </a:solidFill>
              </a:defRPr>
            </a:lvl4pPr>
            <a:lvl5pPr rtl="0">
              <a:defRPr>
                <a:solidFill>
                  <a:schemeClr val="tx2"/>
                </a:solidFill>
              </a:defRPr>
            </a:lvl5pPr>
            <a:lvl6pPr rtl="0">
              <a:defRPr>
                <a:solidFill>
                  <a:schemeClr val="tx2"/>
                </a:solidFill>
              </a:defRPr>
            </a:lvl6pPr>
            <a:lvl7pPr rtl="0">
              <a:defRPr>
                <a:solidFill>
                  <a:srgbClr val="333333"/>
                </a:solidFill>
              </a:defRPr>
            </a:lvl7pPr>
            <a:lvl8pPr rtl="0">
              <a:defRPr>
                <a:solidFill>
                  <a:srgbClr val="333333"/>
                </a:solidFill>
              </a:defRPr>
            </a:lvl8pPr>
            <a:lvl9pPr rtl="0"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0BD52F-5F30-4092-B6BD-BC68EBA80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3393CB94-5BA6-4B5C-8025-21D6F4E52D5E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3160CC-677A-4E30-9B6F-4DD30FA62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7725" y="6438798"/>
            <a:ext cx="5562275" cy="144000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BF8DDD7-7966-45A0-AD48-A99BD1B49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A4A15578-12D5-4CA3-AE58-36E6DB03E8B8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rtl="0"/>
            <a:r>
              <a:rPr lang="da-DK" sz="700">
                <a:solidFill>
                  <a:schemeClr val="tx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959807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0F4C314-87F8-4EAA-93A8-98A03F3FCE2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10903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0F4C314-87F8-4EAA-93A8-98A03F3FCE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036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 rtl="0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/>
              <a:t>Mark placeholder to insert image using the Insert tab – Pictures or from Templafy</a:t>
            </a:r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6903600" y="0"/>
            <a:ext cx="52884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7260312" y="654051"/>
            <a:ext cx="4575290" cy="2349448"/>
          </a:xfrm>
        </p:spPr>
        <p:txBody>
          <a:bodyPr vert="horz"/>
          <a:lstStyle>
            <a:lvl1pPr rtl="0"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7260312" y="3352800"/>
            <a:ext cx="4575290" cy="2772697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  <a:lvl6pPr rtl="0">
              <a:defRPr>
                <a:solidFill>
                  <a:schemeClr val="bg1"/>
                </a:solidFill>
              </a:defRPr>
            </a:lvl6pPr>
            <a:lvl7pPr rtl="0">
              <a:defRPr>
                <a:solidFill>
                  <a:schemeClr val="bg1"/>
                </a:solidFill>
              </a:defRPr>
            </a:lvl7pPr>
            <a:lvl8pPr rtl="0">
              <a:defRPr>
                <a:solidFill>
                  <a:schemeClr val="bg1"/>
                </a:solidFill>
              </a:defRPr>
            </a:lvl8pPr>
            <a:lvl9pPr rtl="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71951-D21A-4AD7-B0ED-D9EDFD6FD215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white"/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fld id="{29D73515-F0A6-4B30-A688-5D4CF44B9186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0D0E1-89DD-41BB-9E30-0E38A07068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261225" y="6367354"/>
            <a:ext cx="2957513" cy="215444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8F7CD-9DD3-4685-B0A9-7CE0ABF9F1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white"/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64352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370F0D6-EB7D-48E4-AE7F-22C6C845AB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02722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370F0D6-EB7D-48E4-AE7F-22C6C845AB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D3E1E10-4E6B-4C9C-B68B-DC96BC56ABFC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da-DK" sz="2000" noProof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392B3FA-4A45-49A0-A3FB-2000E37DA9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0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6858002 h 6861600"/>
              <a:gd name="connsiteX5" fmla="*/ 5762624 w 12193200"/>
              <a:gd name="connsiteY5" fmla="*/ 6858002 h 6861600"/>
              <a:gd name="connsiteX6" fmla="*/ 5762624 w 12193200"/>
              <a:gd name="connsiteY6" fmla="*/ 6858001 h 6861600"/>
              <a:gd name="connsiteX7" fmla="*/ 5915025 w 12193200"/>
              <a:gd name="connsiteY7" fmla="*/ 6858001 h 6861600"/>
              <a:gd name="connsiteX8" fmla="*/ 5915025 w 12193200"/>
              <a:gd name="connsiteY8" fmla="*/ 4501189 h 6861600"/>
              <a:gd name="connsiteX9" fmla="*/ 5762624 w 12193200"/>
              <a:gd name="connsiteY9" fmla="*/ 4501189 h 6861600"/>
              <a:gd name="connsiteX10" fmla="*/ 5762624 w 12193200"/>
              <a:gd name="connsiteY10" fmla="*/ 4495802 h 6861600"/>
              <a:gd name="connsiteX11" fmla="*/ 3519949 w 12193200"/>
              <a:gd name="connsiteY11" fmla="*/ 4495802 h 6861600"/>
              <a:gd name="connsiteX12" fmla="*/ 3519949 w 12193200"/>
              <a:gd name="connsiteY12" fmla="*/ 3355681 h 6861600"/>
              <a:gd name="connsiteX13" fmla="*/ 1 w 12193200"/>
              <a:gd name="connsiteY13" fmla="*/ 3355681 h 6861600"/>
              <a:gd name="connsiteX14" fmla="*/ 1 w 12193200"/>
              <a:gd name="connsiteY14" fmla="*/ 3362327 h 6861600"/>
              <a:gd name="connsiteX15" fmla="*/ 0 w 12193200"/>
              <a:gd name="connsiteY15" fmla="*/ 3362327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3200" h="6861600">
                <a:moveTo>
                  <a:pt x="0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6858002"/>
                </a:lnTo>
                <a:lnTo>
                  <a:pt x="5762624" y="6858002"/>
                </a:lnTo>
                <a:lnTo>
                  <a:pt x="5762624" y="6858001"/>
                </a:lnTo>
                <a:lnTo>
                  <a:pt x="5915025" y="6858001"/>
                </a:lnTo>
                <a:lnTo>
                  <a:pt x="5915025" y="4501189"/>
                </a:lnTo>
                <a:lnTo>
                  <a:pt x="5762624" y="4501189"/>
                </a:lnTo>
                <a:lnTo>
                  <a:pt x="5762624" y="4495802"/>
                </a:lnTo>
                <a:lnTo>
                  <a:pt x="3519949" y="4495802"/>
                </a:lnTo>
                <a:lnTo>
                  <a:pt x="3519949" y="3355681"/>
                </a:lnTo>
                <a:lnTo>
                  <a:pt x="1" y="3355681"/>
                </a:lnTo>
                <a:lnTo>
                  <a:pt x="1" y="3362327"/>
                </a:lnTo>
                <a:lnTo>
                  <a:pt x="0" y="3362327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72000" bIns="72000" anchor="t" anchorCtr="0">
            <a:noAutofit/>
          </a:bodyPr>
          <a:lstStyle>
            <a:lvl1pPr marL="0" indent="0" algn="l" rtl="0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/>
              <a:t>Mark placeholder to insert image </a:t>
            </a:r>
            <a:r>
              <a:rPr lang="da-DK"/>
              <a:t>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1" y="4822763"/>
            <a:ext cx="4734551" cy="929108"/>
          </a:xfrm>
        </p:spPr>
        <p:txBody>
          <a:bodyPr vert="horz" anchor="t" anchorCtr="0"/>
          <a:lstStyle>
            <a:lvl1pPr algn="l" rtl="0">
              <a:lnSpc>
                <a:spcPct val="91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/>
              <a:t>Headline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897BB9-C0DA-41AA-90EC-DB8C5FCE35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60001" y="5860800"/>
            <a:ext cx="4734551" cy="424197"/>
          </a:xfrm>
        </p:spPr>
        <p:txBody>
          <a:bodyPr/>
          <a:lstStyle>
            <a:lvl1pPr marL="0" indent="0" algn="l" rtl="0">
              <a:spcBef>
                <a:spcPts val="0"/>
              </a:spcBef>
              <a:buFont typeface="Verdana" panose="020B0604030504040204" pitchFamily="34" charset="0"/>
              <a:buChar char="​"/>
              <a:defRPr sz="14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da-DK"/>
              <a:t>Subtitle</a:t>
            </a: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DA2544AE-9170-440D-A7DE-3D8825007CA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3777917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210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 key message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676AC67-D5CD-4E5A-8FAB-07EF933EDDF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74152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676AC67-D5CD-4E5A-8FAB-07EF933EDD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43020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60000" y="654051"/>
            <a:ext cx="3584974" cy="2136774"/>
          </a:xfrm>
        </p:spPr>
        <p:txBody>
          <a:bodyPr vert="horz"/>
          <a:lstStyle>
            <a:lvl1pPr rtl="0"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360000" y="3352800"/>
            <a:ext cx="3584974" cy="2772697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  <a:lvl6pPr rtl="0">
              <a:defRPr>
                <a:solidFill>
                  <a:schemeClr val="bg1"/>
                </a:solidFill>
              </a:defRPr>
            </a:lvl6pPr>
            <a:lvl7pPr rtl="0">
              <a:defRPr>
                <a:solidFill>
                  <a:schemeClr val="bg1"/>
                </a:solidFill>
              </a:defRPr>
            </a:lvl7pPr>
            <a:lvl8pPr rtl="0">
              <a:defRPr>
                <a:solidFill>
                  <a:schemeClr val="bg1"/>
                </a:solidFill>
              </a:defRPr>
            </a:lvl8pPr>
            <a:lvl9pPr rtl="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0"/>
            <a:ext cx="7170004" cy="5470246"/>
          </a:xfrm>
        </p:spPr>
        <p:txBody>
          <a:bodyPr/>
          <a:lstStyle>
            <a:lvl1pPr rtl="0">
              <a:defRPr>
                <a:solidFill>
                  <a:srgbClr val="333333"/>
                </a:solidFill>
              </a:defRPr>
            </a:lvl1pPr>
            <a:lvl2pPr rtl="0">
              <a:defRPr>
                <a:solidFill>
                  <a:srgbClr val="333333"/>
                </a:solidFill>
              </a:defRPr>
            </a:lvl2pPr>
            <a:lvl3pPr rtl="0">
              <a:defRPr>
                <a:solidFill>
                  <a:srgbClr val="333333"/>
                </a:solidFill>
              </a:defRPr>
            </a:lvl3pPr>
            <a:lvl4pPr rtl="0">
              <a:defRPr>
                <a:solidFill>
                  <a:srgbClr val="333333"/>
                </a:solidFill>
              </a:defRPr>
            </a:lvl4pPr>
            <a:lvl5pPr rtl="0">
              <a:defRPr>
                <a:solidFill>
                  <a:schemeClr val="tx2"/>
                </a:solidFill>
              </a:defRPr>
            </a:lvl5pPr>
            <a:lvl6pPr rtl="0">
              <a:defRPr>
                <a:solidFill>
                  <a:schemeClr val="tx2"/>
                </a:solidFill>
              </a:defRPr>
            </a:lvl6pPr>
            <a:lvl7pPr rtl="0">
              <a:defRPr>
                <a:solidFill>
                  <a:srgbClr val="333333"/>
                </a:solidFill>
              </a:defRPr>
            </a:lvl7pPr>
            <a:lvl8pPr rtl="0">
              <a:defRPr>
                <a:solidFill>
                  <a:srgbClr val="333333"/>
                </a:solidFill>
              </a:defRPr>
            </a:lvl8pPr>
            <a:lvl9pPr rtl="0"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AE0849-ADA5-4C35-BD3D-32AEC027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B6F065B1-CCC8-4072-99B6-C71232109F4F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1AB1FEE-9EFB-4823-A0D2-ECFD3E905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7725" y="6438798"/>
            <a:ext cx="5562275" cy="144000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4A6979C-ADCB-4300-A9EA-07138DC93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B1EEDA58-6175-4232-A50D-8C1F8D8DDEA6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rtl="0"/>
            <a:r>
              <a:rPr lang="da-DK" sz="700">
                <a:solidFill>
                  <a:schemeClr val="tx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083077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1355167-19FE-465A-BFE5-ED6F29F50B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42104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1355167-19FE-465A-BFE5-ED6F29F50B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036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 rtl="0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/>
              <a:t>Mark placeholder to insert image using the Insert tab – Pictures or from Templafy</a:t>
            </a:r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6903600" y="0"/>
            <a:ext cx="52884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60312" y="654051"/>
            <a:ext cx="4575290" cy="2349448"/>
          </a:xfrm>
        </p:spPr>
        <p:txBody>
          <a:bodyPr vert="horz"/>
          <a:lstStyle>
            <a:lvl1pPr rtl="0">
              <a:lnSpc>
                <a:spcPct val="91000"/>
              </a:lnSpc>
              <a:defRPr sz="4100">
                <a:solidFill>
                  <a:schemeClr val="accent2"/>
                </a:solidFill>
              </a:defRPr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60312" y="3352800"/>
            <a:ext cx="4575290" cy="2772697"/>
          </a:xfrm>
        </p:spPr>
        <p:txBody>
          <a:bodyPr/>
          <a:lstStyle>
            <a:lvl1pPr rtl="0">
              <a:defRPr>
                <a:solidFill>
                  <a:schemeClr val="accent2"/>
                </a:solidFill>
              </a:defRPr>
            </a:lvl1pPr>
            <a:lvl2pPr rtl="0">
              <a:defRPr>
                <a:solidFill>
                  <a:schemeClr val="accent2"/>
                </a:solidFill>
              </a:defRPr>
            </a:lvl2pPr>
            <a:lvl3pPr rtl="0">
              <a:defRPr>
                <a:solidFill>
                  <a:schemeClr val="accent2"/>
                </a:solidFill>
              </a:defRPr>
            </a:lvl3pPr>
            <a:lvl4pPr rtl="0">
              <a:defRPr>
                <a:solidFill>
                  <a:schemeClr val="accent2"/>
                </a:solidFill>
              </a:defRPr>
            </a:lvl4pPr>
            <a:lvl5pPr rtl="0">
              <a:defRPr>
                <a:solidFill>
                  <a:schemeClr val="accent2"/>
                </a:solidFill>
              </a:defRPr>
            </a:lvl5pPr>
            <a:lvl6pPr rtl="0">
              <a:defRPr>
                <a:solidFill>
                  <a:schemeClr val="accent2"/>
                </a:solidFill>
              </a:defRPr>
            </a:lvl6pPr>
            <a:lvl7pPr rtl="0">
              <a:defRPr>
                <a:solidFill>
                  <a:schemeClr val="accent2"/>
                </a:solidFill>
              </a:defRPr>
            </a:lvl7pPr>
            <a:lvl8pPr rtl="0">
              <a:defRPr>
                <a:solidFill>
                  <a:schemeClr val="accent2"/>
                </a:solidFill>
              </a:defRPr>
            </a:lvl8pPr>
            <a:lvl9pPr rtl="0"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71951-D21A-4AD7-B0ED-D9EDFD6FD21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rtl="0">
              <a:defRPr>
                <a:solidFill>
                  <a:schemeClr val="accent2"/>
                </a:solidFill>
              </a:defRPr>
            </a:lvl1pPr>
          </a:lstStyle>
          <a:p>
            <a:fld id="{4C0216E3-463B-4CB8-BE43-497F498BEEEE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0D0E1-89DD-41BB-9E30-0E38A07068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253288" y="6367354"/>
            <a:ext cx="2965450" cy="215444"/>
          </a:xfrm>
        </p:spPr>
        <p:txBody>
          <a:bodyPr/>
          <a:lstStyle>
            <a:lvl1pPr rtl="0">
              <a:defRPr>
                <a:solidFill>
                  <a:schemeClr val="accent2"/>
                </a:solidFill>
              </a:defRPr>
            </a:lvl1pPr>
          </a:lstStyle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8F7CD-9DD3-4685-B0A9-7CE0ABF9F1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rtl="0"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92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1C169DA-FAB4-4880-9E32-DFA56FD37EA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0206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1C169DA-FAB4-4880-9E32-DFA56FD37E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43020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1"/>
            <a:ext cx="3584974" cy="2136774"/>
          </a:xfrm>
        </p:spPr>
        <p:txBody>
          <a:bodyPr vert="horz"/>
          <a:lstStyle>
            <a:lvl1pPr rtl="0">
              <a:lnSpc>
                <a:spcPct val="91000"/>
              </a:lnSpc>
              <a:defRPr sz="4100">
                <a:solidFill>
                  <a:schemeClr val="accent2"/>
                </a:solidFill>
              </a:defRPr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2800"/>
            <a:ext cx="3584974" cy="2772697"/>
          </a:xfrm>
        </p:spPr>
        <p:txBody>
          <a:bodyPr/>
          <a:lstStyle>
            <a:lvl1pPr rtl="0">
              <a:defRPr>
                <a:solidFill>
                  <a:schemeClr val="accent2"/>
                </a:solidFill>
              </a:defRPr>
            </a:lvl1pPr>
            <a:lvl2pPr rtl="0">
              <a:defRPr>
                <a:solidFill>
                  <a:schemeClr val="accent2"/>
                </a:solidFill>
              </a:defRPr>
            </a:lvl2pPr>
            <a:lvl3pPr rtl="0">
              <a:defRPr>
                <a:solidFill>
                  <a:schemeClr val="accent2"/>
                </a:solidFill>
              </a:defRPr>
            </a:lvl3pPr>
            <a:lvl4pPr rtl="0">
              <a:defRPr>
                <a:solidFill>
                  <a:schemeClr val="accent2"/>
                </a:solidFill>
              </a:defRPr>
            </a:lvl4pPr>
            <a:lvl5pPr rtl="0">
              <a:defRPr>
                <a:solidFill>
                  <a:schemeClr val="accent2"/>
                </a:solidFill>
              </a:defRPr>
            </a:lvl5pPr>
            <a:lvl6pPr rtl="0">
              <a:defRPr>
                <a:solidFill>
                  <a:schemeClr val="accent2"/>
                </a:solidFill>
              </a:defRPr>
            </a:lvl6pPr>
            <a:lvl7pPr rtl="0">
              <a:defRPr>
                <a:solidFill>
                  <a:schemeClr val="accent2"/>
                </a:solidFill>
              </a:defRPr>
            </a:lvl7pPr>
            <a:lvl8pPr rtl="0">
              <a:defRPr>
                <a:solidFill>
                  <a:schemeClr val="accent2"/>
                </a:solidFill>
              </a:defRPr>
            </a:lvl8pPr>
            <a:lvl9pPr rtl="0"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1"/>
            <a:ext cx="7170004" cy="5470245"/>
          </a:xfrm>
        </p:spPr>
        <p:txBody>
          <a:bodyPr/>
          <a:lstStyle>
            <a:lvl1pPr rtl="0">
              <a:defRPr>
                <a:solidFill>
                  <a:srgbClr val="333333"/>
                </a:solidFill>
              </a:defRPr>
            </a:lvl1pPr>
            <a:lvl2pPr rtl="0">
              <a:defRPr>
                <a:solidFill>
                  <a:srgbClr val="333333"/>
                </a:solidFill>
              </a:defRPr>
            </a:lvl2pPr>
            <a:lvl3pPr rtl="0">
              <a:defRPr>
                <a:solidFill>
                  <a:srgbClr val="333333"/>
                </a:solidFill>
              </a:defRPr>
            </a:lvl3pPr>
            <a:lvl4pPr rtl="0">
              <a:defRPr>
                <a:solidFill>
                  <a:srgbClr val="333333"/>
                </a:solidFill>
              </a:defRPr>
            </a:lvl4pPr>
            <a:lvl5pPr rtl="0">
              <a:defRPr>
                <a:solidFill>
                  <a:schemeClr val="tx2"/>
                </a:solidFill>
              </a:defRPr>
            </a:lvl5pPr>
            <a:lvl6pPr rtl="0">
              <a:defRPr>
                <a:solidFill>
                  <a:schemeClr val="tx2"/>
                </a:solidFill>
              </a:defRPr>
            </a:lvl6pPr>
            <a:lvl7pPr rtl="0">
              <a:defRPr>
                <a:solidFill>
                  <a:srgbClr val="333333"/>
                </a:solidFill>
              </a:defRPr>
            </a:lvl7pPr>
            <a:lvl8pPr rtl="0">
              <a:defRPr>
                <a:solidFill>
                  <a:srgbClr val="333333"/>
                </a:solidFill>
              </a:defRPr>
            </a:lvl8pPr>
            <a:lvl9pPr rtl="0"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D33C9E-6521-4DF1-93A8-375CEAEC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49EE3078-35F5-4450-8DDB-1711F663AF0B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23F77A-3C54-4C93-BB36-E29AEE7A1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1997" y="6438798"/>
            <a:ext cx="5558003" cy="144000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CE16FDD-BBE2-4F3D-ADDA-ED4FA9CE9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F6A1A2FD-ED95-4DEE-9A2C-FB659D867A09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rtl="0"/>
            <a:r>
              <a:rPr lang="da-DK" sz="700">
                <a:solidFill>
                  <a:schemeClr val="accent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2217327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A867C4A-6359-4054-A6BC-0DC4D30CD5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815315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A867C4A-6359-4054-A6BC-0DC4D30CD5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6" hidden="1">
            <a:extLst>
              <a:ext uri="{FF2B5EF4-FFF2-40B4-BE49-F238E27FC236}">
                <a16:creationId xmlns:a16="http://schemas.microsoft.com/office/drawing/2014/main" id="{B1DFE0D9-0BA4-4026-8A37-2B9467024CB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87CEE0B2-D606-4C87-BD16-18AC95AF549F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B99F8788-0F5A-48AA-8CA3-6BDF988C91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4D05E2D1-BF97-4F56-A04F-48768FE304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2" name="Background">
            <a:extLst>
              <a:ext uri="{FF2B5EF4-FFF2-40B4-BE49-F238E27FC236}">
                <a16:creationId xmlns:a16="http://schemas.microsoft.com/office/drawing/2014/main" id="{AB09C097-1BD9-4120-AB83-44067D1B1490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A3ADEAA8-6B38-44C6-9245-01A3512C10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 rtl="0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/>
              <a:t>Mark placeholder to insert image 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974764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CFBCC5A-1262-4934-883B-658B114936E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52468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CFBCC5A-1262-4934-883B-658B114936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350000" y="1122363"/>
            <a:ext cx="8509963" cy="1984631"/>
          </a:xfrm>
        </p:spPr>
        <p:txBody>
          <a:bodyPr vert="horz" anchor="b"/>
          <a:lstStyle>
            <a:lvl1pPr algn="l" rtl="0">
              <a:defRPr sz="60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Click to add </a:t>
            </a:r>
            <a:r>
              <a:rPr lang="da-DK"/>
              <a:t>Breaker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350000" y="3503718"/>
            <a:ext cx="3939550" cy="1152000"/>
          </a:xfrm>
        </p:spPr>
        <p:txBody>
          <a:bodyPr lIns="3600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da-DK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D603A-7559-4371-ACE3-B12E2008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 rtl="0">
              <a:defRPr>
                <a:solidFill>
                  <a:schemeClr val="bg2"/>
                </a:solidFill>
              </a:defRPr>
            </a:lvl1pPr>
          </a:lstStyle>
          <a:p>
            <a:fld id="{075B1503-1805-4DC5-AF6E-FDE48DB177B4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BCD5-ACF2-4924-B2F7-A3E3F0EB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 rtl="0">
              <a:defRPr>
                <a:solidFill>
                  <a:schemeClr val="bg2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807C-31DA-4CEA-947C-A0D8107B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 rtl="0">
              <a:defRPr>
                <a:solidFill>
                  <a:schemeClr val="bg2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Lav dynamik">
            <a:extLst>
              <a:ext uri="{FF2B5EF4-FFF2-40B4-BE49-F238E27FC236}">
                <a16:creationId xmlns:a16="http://schemas.microsoft.com/office/drawing/2014/main" id="{01B40D1A-C761-49C0-BCA5-BA2972BD1B0E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rtl="0"/>
            <a:r>
              <a:rPr lang="da-DK" sz="700">
                <a:solidFill>
                  <a:schemeClr val="bg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1480811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013E611D-F72A-41E5-BB65-E7A57A76C3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41064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013E611D-F72A-41E5-BB65-E7A57A76C3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350000" y="1122363"/>
            <a:ext cx="8509963" cy="1984631"/>
          </a:xfrm>
        </p:spPr>
        <p:txBody>
          <a:bodyPr vert="horz" anchor="b"/>
          <a:lstStyle>
            <a:lvl1pPr algn="l" rtl="0"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Click to add </a:t>
            </a:r>
            <a:r>
              <a:rPr lang="da-DK"/>
              <a:t>Breaker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350000" y="3503718"/>
            <a:ext cx="3939550" cy="1152000"/>
          </a:xfrm>
        </p:spPr>
        <p:txBody>
          <a:bodyPr lIns="3600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da-DK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D603A-7559-4371-ACE3-B12E2008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fld id="{F24941B2-5F7F-4165-B2DE-D010B7A4A5F5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BCD5-ACF2-4924-B2F7-A3E3F0EB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807C-31DA-4CEA-947C-A0D8107B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Lav dynamik">
            <a:extLst>
              <a:ext uri="{FF2B5EF4-FFF2-40B4-BE49-F238E27FC236}">
                <a16:creationId xmlns:a16="http://schemas.microsoft.com/office/drawing/2014/main" id="{D556956A-96D6-4D98-8C29-19A32FDF3B33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rtl="0"/>
            <a:r>
              <a:rPr lang="da-DK" sz="700">
                <a:solidFill>
                  <a:schemeClr val="tx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4004401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737E489-740C-4C1E-99C4-11AE57EF00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24603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737E489-740C-4C1E-99C4-11AE57EF00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0000" y="1122363"/>
            <a:ext cx="8509963" cy="1984631"/>
          </a:xfrm>
        </p:spPr>
        <p:txBody>
          <a:bodyPr vert="horz" anchor="b"/>
          <a:lstStyle>
            <a:lvl1pPr algn="l" rtl="0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da-DK" noProof="0"/>
              <a:t>Click to add </a:t>
            </a:r>
            <a:r>
              <a:rPr lang="da-DK"/>
              <a:t>Breaker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50000" y="3503718"/>
            <a:ext cx="3939550" cy="1152000"/>
          </a:xfrm>
        </p:spPr>
        <p:txBody>
          <a:bodyPr lIns="3600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da-DK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D603A-7559-4371-ACE3-B12E2008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>
                <a:solidFill>
                  <a:schemeClr val="accent2"/>
                </a:solidFill>
              </a:defRPr>
            </a:lvl1pPr>
          </a:lstStyle>
          <a:p>
            <a:fld id="{E373EE1C-D19B-4EA0-9A15-DED1DEE449B9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BCD5-ACF2-4924-B2F7-A3E3F0EB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>
                <a:solidFill>
                  <a:schemeClr val="accent2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807C-31DA-4CEA-947C-A0D8107B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Lav dynamik">
            <a:extLst>
              <a:ext uri="{FF2B5EF4-FFF2-40B4-BE49-F238E27FC236}">
                <a16:creationId xmlns:a16="http://schemas.microsoft.com/office/drawing/2014/main" id="{0224D57B-23DE-43CD-A5E3-B1FD72D6C8DA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rtl="0"/>
            <a:r>
              <a:rPr lang="da-DK" sz="700">
                <a:solidFill>
                  <a:schemeClr val="accent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709031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3E230C2-150A-4BB8-9D49-DF1A33B98E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103704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3E230C2-150A-4BB8-9D49-DF1A33B98E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7C5422F3-5F2C-463F-A5A3-46F0157D824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1466C188-1D45-4F08-8DB4-23F6002C2B91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98C6F70D-EDED-4332-A39E-FEB7023695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Footer Placeholder 8" hidden="1">
            <a:extLst>
              <a:ext uri="{FF2B5EF4-FFF2-40B4-BE49-F238E27FC236}">
                <a16:creationId xmlns:a16="http://schemas.microsoft.com/office/drawing/2014/main" id="{967103C1-9540-4364-BCE9-15A87F07812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Background">
            <a:extLst>
              <a:ext uri="{FF2B5EF4-FFF2-40B4-BE49-F238E27FC236}">
                <a16:creationId xmlns:a16="http://schemas.microsoft.com/office/drawing/2014/main" id="{A870D1C3-7E2E-4C71-B669-3496D73E1AB6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5D6EC3A-345A-46A8-866F-80BE98B51E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58000"/>
          </a:xfrm>
          <a:solidFill>
            <a:schemeClr val="accent6"/>
          </a:solidFill>
        </p:spPr>
        <p:txBody>
          <a:bodyPr lIns="72000" tIns="72000"/>
          <a:lstStyle>
            <a:lvl1pPr marL="0" indent="0" algn="l" rtl="0">
              <a:spcAft>
                <a:spcPts val="0"/>
              </a:spcAft>
              <a:buNone/>
              <a:defRPr sz="1600"/>
            </a:lvl1pPr>
          </a:lstStyle>
          <a:p>
            <a:r>
              <a:rPr lang="da-DK"/>
              <a:t>Mark placeholder to insert image using the Insert tab – Pictures or from Templafy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937409C-206B-454B-8F34-A6BF4D2A9B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50000" y="1122363"/>
            <a:ext cx="8509963" cy="1984631"/>
          </a:xfrm>
        </p:spPr>
        <p:txBody>
          <a:bodyPr vert="horz" anchor="b"/>
          <a:lstStyle>
            <a:lvl1pPr algn="l" rtl="0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Click to add </a:t>
            </a:r>
            <a:r>
              <a:rPr lang="da-DK"/>
              <a:t>Breaker text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AC92615-713B-4965-8112-B0AF203E30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0000" y="3503718"/>
            <a:ext cx="3939550" cy="1152000"/>
          </a:xfrm>
        </p:spPr>
        <p:txBody>
          <a:bodyPr lIns="3600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da-DK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23604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4B96F34-C32A-4703-B98C-DAC191651E0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78004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4B96F34-C32A-4703-B98C-DAC191651E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  <a:endParaRPr lang="da-DK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3905E07-E31B-4F3D-8575-C55D9D889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7494C8F4-6B6A-48C1-B023-792B6BA54AED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2E6126-5A1A-4F07-8EC7-3F74BED72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FF46BFE-D75C-482A-B035-34180EC5D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07839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D933BD5-5612-401E-BD08-A02BAC9970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049863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D933BD5-5612-401E-BD08-A02BAC9970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2F7A9-B0D3-418A-9805-E4833A53A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8C247F8E-8C20-40E4-A53C-3DA358D8C9A7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5BC24-963D-470F-A870-C18B9237C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38358-50F7-4700-A532-2128C505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4852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righ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BE77FA0-740F-4C41-A399-89AB22D535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99525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BE77FA0-740F-4C41-A399-89AB22D535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65259D24-E6A6-4D69-90CB-83073E8387B2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da-DK" sz="2000" noProof="0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28407CFA-12E8-4EE0-A351-546A2BCBA9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rgbClr val="F9F9F7"/>
          </a:solidFill>
        </p:spPr>
        <p:txBody>
          <a:bodyPr lIns="72000" tIns="72000"/>
          <a:lstStyle>
            <a:lvl1pPr marL="0" indent="0" algn="l" rtl="0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/>
              <a:t>Mark placeholder to insert image </a:t>
            </a:r>
            <a:r>
              <a:rPr lang="da-DK"/>
              <a:t>using the Insert tab – Pictures or from Templafy</a:t>
            </a:r>
          </a:p>
          <a:p>
            <a:endParaRPr lang="da-DK"/>
          </a:p>
        </p:txBody>
      </p:sp>
      <p:sp>
        <p:nvSpPr>
          <p:cNvPr id="14" name="Text Placeholder logo">
            <a:extLst>
              <a:ext uri="{FF2B5EF4-FFF2-40B4-BE49-F238E27FC236}">
                <a16:creationId xmlns:a16="http://schemas.microsoft.com/office/drawing/2014/main" id="{F1CD8122-E16A-4EEC-B42A-6AF75D6661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800"/>
            <a:ext cx="2617200" cy="327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0485800" cy="802800"/>
          </a:xfrm>
        </p:spPr>
        <p:txBody>
          <a:bodyPr vert="horz" anchor="b" anchorCtr="0"/>
          <a:lstStyle>
            <a:lvl1pPr algn="l" rtl="0">
              <a:defRPr sz="6000"/>
            </a:lvl1pPr>
          </a:lstStyle>
          <a:p>
            <a:r>
              <a:rPr lang="da-DK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687200"/>
            <a:ext cx="10485800" cy="828000"/>
          </a:xfrm>
        </p:spPr>
        <p:txBody>
          <a:bodyPr/>
          <a:lstStyle>
            <a:lvl1pPr marL="0" indent="0" algn="l" rtl="0">
              <a:spcBef>
                <a:spcPts val="0"/>
              </a:spcBef>
              <a:buFont typeface="Verdana" panose="020B0604030504040204" pitchFamily="34" charset="0"/>
              <a:buChar char="​"/>
              <a:defRPr sz="1200"/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da-DK"/>
              <a:t>Subtitle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5CAD49-96B5-43EE-877D-1641596EA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55529"/>
            <a:ext cx="10485800" cy="1476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marL="14400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da-DK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285753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9CA3035-AEB5-4EC8-8AF8-C1F55AF511F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627924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9CA3035-AEB5-4EC8-8AF8-C1F55AF511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fld id="{8E8C12B2-0AE5-428E-985F-E18D4DA17AC7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0" y="654050"/>
            <a:ext cx="11471638" cy="938213"/>
          </a:xfrm>
        </p:spPr>
        <p:txBody>
          <a:bodyPr vert="horz" anchor="t" anchorCtr="0"/>
          <a:lstStyle>
            <a:lvl1pPr algn="l" rtl="0">
              <a:defRPr sz="60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Click to add </a:t>
            </a:r>
            <a:r>
              <a:rPr lang="da-DK"/>
              <a:t>Thank you!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D419BB8-DA67-44EC-8B75-16DF8EF149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59999" y="1828800"/>
            <a:ext cx="4320000" cy="562252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Click to add Name Last name</a:t>
            </a:r>
            <a:br>
              <a:rPr lang="da-DK"/>
            </a:br>
            <a:r>
              <a:rPr lang="da-DK"/>
              <a:t>Job title, Department</a:t>
            </a:r>
            <a:br>
              <a:rPr lang="da-DK"/>
            </a:br>
            <a:r>
              <a:rPr lang="da-DK"/>
              <a:t>e-mail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E45963F1-9B5A-42FF-AF44-D9A92C92402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5878864"/>
            <a:ext cx="2617200" cy="32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25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D4BDE1C-0BAE-4BA8-B859-51213B625A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75639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D4BDE1C-0BAE-4BA8-B859-51213B625A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fld id="{D9DD72BF-EDEC-441F-B5D6-F68832F343C4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4" name="Background">
            <a:extLst>
              <a:ext uri="{FF2B5EF4-FFF2-40B4-BE49-F238E27FC236}">
                <a16:creationId xmlns:a16="http://schemas.microsoft.com/office/drawing/2014/main" id="{6E4254E8-0058-4B51-AE94-DF452D313C5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6AFBD548-0737-4492-BE87-1A3682008E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58000"/>
          </a:xfrm>
          <a:solidFill>
            <a:schemeClr val="accent6"/>
          </a:solidFill>
        </p:spPr>
        <p:txBody>
          <a:bodyPr lIns="72000" tIns="72000"/>
          <a:lstStyle>
            <a:lvl1pPr marL="0" indent="0" algn="l" rtl="0">
              <a:spcAft>
                <a:spcPts val="0"/>
              </a:spcAft>
              <a:buNone/>
              <a:defRPr sz="1600"/>
            </a:lvl1pPr>
          </a:lstStyle>
          <a:p>
            <a:r>
              <a:rPr lang="da-DK"/>
              <a:t>Mark placeholder to insert image using the Insert tab – Pictures or from Templafy</a:t>
            </a:r>
          </a:p>
        </p:txBody>
      </p:sp>
      <p:sp>
        <p:nvSpPr>
          <p:cNvPr id="15" name="Text Placeholder logo">
            <a:extLst>
              <a:ext uri="{FF2B5EF4-FFF2-40B4-BE49-F238E27FC236}">
                <a16:creationId xmlns:a16="http://schemas.microsoft.com/office/drawing/2014/main" id="{A2083184-4833-48EE-B693-FB3137B41B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800"/>
            <a:ext cx="2617200" cy="327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1471638" cy="1174751"/>
          </a:xfrm>
        </p:spPr>
        <p:txBody>
          <a:bodyPr vert="horz" anchor="t" anchorCtr="0"/>
          <a:lstStyle>
            <a:lvl1pPr algn="l" rtl="0"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Click to add </a:t>
            </a:r>
            <a:r>
              <a:rPr lang="da-DK"/>
              <a:t>Thank you!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17E5844-AA2E-48C4-91FF-39484DFE72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59999" y="1828800"/>
            <a:ext cx="4320000" cy="562252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Click to add Name Last name</a:t>
            </a:r>
            <a:br>
              <a:rPr lang="da-DK"/>
            </a:br>
            <a:r>
              <a:rPr lang="da-DK"/>
              <a:t>Job title, Department</a:t>
            </a:r>
            <a:br>
              <a:rPr lang="da-DK"/>
            </a:br>
            <a:r>
              <a:rPr lang="da-DK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3980217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right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E1D04FC-5BF2-4BFA-BE13-C6214764A9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23148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E1D04FC-5BF2-4BFA-BE13-C6214764A9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fld id="{D9DD72BF-EDEC-441F-B5D6-F68832F343C4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4" name="Background">
            <a:extLst>
              <a:ext uri="{FF2B5EF4-FFF2-40B4-BE49-F238E27FC236}">
                <a16:creationId xmlns:a16="http://schemas.microsoft.com/office/drawing/2014/main" id="{6E4254E8-0058-4B51-AE94-DF452D313C5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6AFBD548-0737-4492-BE87-1A3682008E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58000"/>
          </a:xfrm>
          <a:solidFill>
            <a:schemeClr val="accent6"/>
          </a:solidFill>
        </p:spPr>
        <p:txBody>
          <a:bodyPr lIns="72000" tIns="72000"/>
          <a:lstStyle>
            <a:lvl1pPr marL="0" indent="0" algn="l" rtl="0">
              <a:spcAft>
                <a:spcPts val="0"/>
              </a:spcAft>
              <a:buNone/>
              <a:defRPr sz="1600"/>
            </a:lvl1pPr>
          </a:lstStyle>
          <a:p>
            <a:r>
              <a:rPr lang="da-DK"/>
              <a:t>Mark placeholder to insert image using the Insert tab – Pictures or from Templafy</a:t>
            </a:r>
          </a:p>
        </p:txBody>
      </p:sp>
      <p:sp>
        <p:nvSpPr>
          <p:cNvPr id="15" name="Text Placeholder logo">
            <a:extLst>
              <a:ext uri="{FF2B5EF4-FFF2-40B4-BE49-F238E27FC236}">
                <a16:creationId xmlns:a16="http://schemas.microsoft.com/office/drawing/2014/main" id="{93B5AFB1-79EB-42DA-8C67-9C34BAE10A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800"/>
            <a:ext cx="2617200" cy="327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1471638" cy="1174751"/>
          </a:xfrm>
        </p:spPr>
        <p:txBody>
          <a:bodyPr vert="horz" anchor="t" anchorCtr="0"/>
          <a:lstStyle>
            <a:lvl1pPr algn="l" rtl="0">
              <a:defRPr sz="60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Click to add </a:t>
            </a:r>
            <a:r>
              <a:rPr lang="da-DK"/>
              <a:t>Thank you!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17E5844-AA2E-48C4-91FF-39484DFE72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59999" y="1828800"/>
            <a:ext cx="4320000" cy="562252"/>
          </a:xfrm>
        </p:spPr>
        <p:txBody>
          <a:bodyPr/>
          <a:lstStyle>
            <a:lvl1pPr marL="0" indent="0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333333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/>
              <a:t>Click to add Name Last name</a:t>
            </a:r>
            <a:br>
              <a:rPr lang="da-DK"/>
            </a:br>
            <a:r>
              <a:rPr lang="da-DK"/>
              <a:t>Job title, Department</a:t>
            </a:r>
            <a:br>
              <a:rPr lang="da-DK"/>
            </a:br>
            <a:r>
              <a:rPr lang="da-DK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2236477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8FF06EC-BDB0-4020-8BCD-26F786ADBE7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993295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8FF06EC-BDB0-4020-8BCD-26F786ADBE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fld id="{A1A56BB6-3BA7-4961-B12B-413561C0404C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0DC3440-E1C8-49D9-9C24-C57CA0F0CB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59021" y="1282751"/>
            <a:ext cx="4986000" cy="424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37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9C75CC1-7F1E-4B67-8D21-2D5E1DB240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43988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9C75CC1-7F1E-4B67-8D21-2D5E1DB240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100">
                <a:noFill/>
              </a:defRPr>
            </a:lvl1pPr>
          </a:lstStyle>
          <a:p>
            <a:fld id="{B35A424D-FAB8-409F-880C-B8B92E81DC56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rtl="0"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19CD149-890D-40C4-A7EE-82FC4C58D53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59021" y="1282751"/>
            <a:ext cx="4986000" cy="424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40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5317F04-A303-4D83-AEBE-781FEA24C36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9310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5317F04-A303-4D83-AEBE-781FEA24C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FD69AAB-5376-40EF-9BC8-527076D40F0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05420" y="4613272"/>
            <a:ext cx="995748" cy="2065891"/>
          </a:xfrm>
          <a:prstGeom prst="rect">
            <a:avLst/>
          </a:prstGeom>
        </p:spPr>
      </p:pic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5200" y="938540"/>
            <a:ext cx="2880000" cy="518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PICTURES</a:t>
            </a:r>
            <a:br>
              <a:rPr lang="da-DK" sz="90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 corporate picture from Templafy</a:t>
            </a:r>
            <a:endParaRPr lang="da-DK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1.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Click the blue </a:t>
            </a:r>
            <a:r>
              <a:rPr lang="da-DK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Templafy </a:t>
            </a:r>
            <a:r>
              <a:rPr lang="da-DK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2. </a:t>
            </a:r>
            <a:r>
              <a:rPr lang="da-DK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 the dropdown, click </a:t>
            </a:r>
            <a:r>
              <a:rPr lang="da-DK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Images</a:t>
            </a:r>
            <a:r>
              <a:rPr lang="da-DK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, or click the </a:t>
            </a:r>
            <a:r>
              <a:rPr lang="da-DK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Images </a:t>
            </a:r>
            <a:r>
              <a:rPr lang="da-DK" altLang="da-DK" sz="900" b="0" i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button</a:t>
            </a:r>
            <a:r>
              <a:rPr lang="da-DK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in the Templafy pane on the right side of the screen</a:t>
            </a:r>
            <a:endParaRPr lang="da-DK" altLang="da-DK" sz="90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baseline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 picture</a:t>
            </a: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On slides with pictureplaceholder, click on the icon and choose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</a:t>
            </a:r>
          </a:p>
          <a:p>
            <a:pPr rtl="0"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Crop picture</a:t>
            </a: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1. 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Crop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to change size or focus of the picture</a:t>
            </a: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2. 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If you want to scale the picture, hold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SHIFT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-key down while dragging the corners of the picture</a:t>
            </a:r>
            <a:b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endParaRPr lang="da-DK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HINT: 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If you delete the picture and insert a new one, the picture may lie in front of the text or graphic. If this happens, select the picture, right-click and choose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Send to Back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GUIDES</a:t>
            </a:r>
            <a:endParaRPr lang="da-DK" sz="16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the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View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tab and set tick mark next to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Guides</a:t>
            </a:r>
            <a:endParaRPr lang="da-DK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HINT: Alt + F9 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for quick view of guides</a:t>
            </a:r>
            <a:b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Mac: </a:t>
            </a:r>
            <a:r>
              <a:rPr lang="da-DK" sz="900" b="0" i="0">
                <a:solidFill>
                  <a:srgbClr val="333333"/>
                </a:solidFill>
                <a:effectLst/>
                <a:latin typeface="Verdana"/>
              </a:rPr>
              <a:t>⌘ 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+ option + ctrl + G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7209816" y="1187437"/>
            <a:ext cx="676669" cy="997704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251578" y="3148530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45647" y="938540"/>
            <a:ext cx="2880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HEADER &amp; FOOTER</a:t>
            </a: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Do this at the very end to apply the changes on all slides</a:t>
            </a: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on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Header and Footer 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 the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tab (write the desired text, click date or page number from or to)</a:t>
            </a: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Apply to All 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or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Apply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if only used on one slide</a:t>
            </a:r>
          </a:p>
          <a:p>
            <a:pPr rtl="0"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16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COPY/PASTE CONTENT</a:t>
            </a: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When copying old content to your new presentation, 2 options are available:</a:t>
            </a: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1. Best practice: 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Create a slide in your new presentation and copy </a:t>
            </a:r>
            <a:r>
              <a:rPr lang="da-DK" altLang="da-DK" sz="900" b="0" i="0" u="sng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one</a:t>
            </a:r>
            <a:r>
              <a:rPr lang="da-DK" altLang="da-DK" sz="900" b="0" i="0" u="none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piece of content at a time (e.g. copy all text from </a:t>
            </a:r>
            <a:r>
              <a:rPr lang="da-DK" altLang="da-DK" sz="900" b="0" i="0" u="sng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one</a:t>
            </a:r>
            <a:r>
              <a:rPr lang="da-DK" altLang="da-DK" sz="900" b="0" i="0" u="none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textbox)</a:t>
            </a:r>
            <a:endParaRPr lang="da-DK" altLang="da-DK" sz="900" b="1" i="0" u="sng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2. 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da-DK" altLang="da-DK" sz="9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 predefined slides and elements from the Templafy button. Choose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Slides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and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 elements 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from the dropdown menu or from the buttons in the Templafy pane on the right side of the screen</a:t>
            </a:r>
            <a:endParaRPr lang="da-DK" altLang="da-DK" sz="9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358776" y="244128"/>
            <a:ext cx="11290298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rtl="0"/>
            <a:r>
              <a:rPr lang="da-DK" sz="3200" b="0" noProof="1">
                <a:solidFill>
                  <a:srgbClr val="333333"/>
                </a:solidFill>
                <a:latin typeface="+mj-lt"/>
                <a:cs typeface="Verdana" panose="020B0604030504040204" pitchFamily="34" charset="0"/>
              </a:rPr>
              <a:t>TIPS &amp; TRICKS - YOUR USER GUIDE</a:t>
            </a:r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D59A1415-DF88-48C2-BFBD-2900D34A9A2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175883" y="1493859"/>
            <a:ext cx="378293" cy="543366"/>
          </a:xfrm>
          <a:prstGeom prst="rect">
            <a:avLst/>
          </a:prstGeom>
        </p:spPr>
      </p:pic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56AA1691-6753-45B8-AB77-1105989467F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A5B220B3-5DAB-45AB-9B6A-9B7C36B5A57F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2F8C9320-E8BF-471F-8DD3-1BC4790219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22" name="Slide Number Placeholder 10" hidden="1">
            <a:extLst>
              <a:ext uri="{FF2B5EF4-FFF2-40B4-BE49-F238E27FC236}">
                <a16:creationId xmlns:a16="http://schemas.microsoft.com/office/drawing/2014/main" id="{B01A309B-80AB-481C-AE3F-3C56C2C92EE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9" name="Picture 33">
            <a:extLst>
              <a:ext uri="{FF2B5EF4-FFF2-40B4-BE49-F238E27FC236}">
                <a16:creationId xmlns:a16="http://schemas.microsoft.com/office/drawing/2014/main" id="{B03E872F-21DD-423D-B6DE-4945F155F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3901" t="45142" r="62601" b="9046"/>
          <a:stretch/>
        </p:blipFill>
        <p:spPr>
          <a:xfrm>
            <a:off x="7210077" y="2430166"/>
            <a:ext cx="341204" cy="321707"/>
          </a:xfrm>
          <a:prstGeom prst="rect">
            <a:avLst/>
          </a:prstGeom>
        </p:spPr>
      </p:pic>
      <p:pic>
        <p:nvPicPr>
          <p:cNvPr id="14" name="Picture 2" descr="C:\Users\MAV~1.SKA\AppData\Local\Temp\SNAGHTMLe48c1e.PNG">
            <a:extLst>
              <a:ext uri="{FF2B5EF4-FFF2-40B4-BE49-F238E27FC236}">
                <a16:creationId xmlns:a16="http://schemas.microsoft.com/office/drawing/2014/main" id="{F708B370-AE70-4A27-B119-8EF9D44A8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883" y="4632457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2">
            <a:extLst>
              <a:ext uri="{FF2B5EF4-FFF2-40B4-BE49-F238E27FC236}">
                <a16:creationId xmlns:a16="http://schemas.microsoft.com/office/drawing/2014/main" id="{8B1B4749-2B7E-4474-A2D3-2B2892ADCA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5267" y="938540"/>
            <a:ext cx="28800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TEXT STYLES</a:t>
            </a:r>
            <a:endParaRPr lang="da-DK" altLang="da-DK" sz="16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Use the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TAB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-key</a:t>
            </a:r>
            <a:r>
              <a:rPr lang="da-DK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to jump through levels. Click </a:t>
            </a:r>
            <a:r>
              <a:rPr lang="da-DK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ENTER</a:t>
            </a:r>
            <a:r>
              <a:rPr lang="da-DK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, then </a:t>
            </a:r>
            <a:r>
              <a:rPr lang="da-DK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TAB</a:t>
            </a:r>
            <a:r>
              <a:rPr lang="da-DK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to switch from one level to the next level</a:t>
            </a: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To go back in levels use </a:t>
            </a:r>
            <a:r>
              <a:rPr lang="da-DK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SHIFT-TAB</a:t>
            </a:r>
            <a:endParaRPr lang="da-DK" sz="9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sz="90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Alternatively, </a:t>
            </a:r>
            <a:r>
              <a:rPr 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Increase</a:t>
            </a:r>
            <a:r>
              <a:rPr lang="da-DK" sz="90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and </a:t>
            </a:r>
            <a:r>
              <a:rPr 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Decrease </a:t>
            </a:r>
            <a:r>
              <a:rPr lang="da-DK" sz="90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list level can be used</a:t>
            </a:r>
            <a:b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b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the </a:t>
            </a:r>
            <a:r>
              <a:rPr lang="da-DK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Reset </a:t>
            </a:r>
            <a:r>
              <a:rPr lang="da-DK" altLang="da-DK" sz="90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menu to reset position, size</a:t>
            </a:r>
            <a:r>
              <a:rPr lang="da-DK" altLang="da-DK" sz="90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and formatting of the slide placeholders to their default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da-DK" sz="160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on the menu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New Slide 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 the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Home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tab to insert a new slide</a:t>
            </a:r>
            <a:b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b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Change layout</a:t>
            </a:r>
            <a:endParaRPr lang="da-DK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indent="0" rtl="0">
              <a:spcAft>
                <a:spcPts val="600"/>
              </a:spcAft>
              <a:buFont typeface="+mj-lt"/>
              <a:buNone/>
            </a:pPr>
            <a:r>
              <a:rPr lang="da-DK" sz="900" err="1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Click</a:t>
            </a:r>
            <a:r>
              <a:rPr lang="da-DK" sz="90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 on the </a:t>
            </a:r>
            <a:r>
              <a:rPr lang="da-DK" sz="900" err="1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arrow</a:t>
            </a:r>
            <a:r>
              <a:rPr lang="da-DK" sz="90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 </a:t>
            </a:r>
            <a:r>
              <a:rPr lang="da-DK" sz="900" err="1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next</a:t>
            </a:r>
            <a:r>
              <a:rPr lang="da-DK" sz="90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 to </a:t>
            </a:r>
            <a:r>
              <a:rPr lang="da-DK" sz="900" b="1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Layout </a:t>
            </a:r>
            <a:r>
              <a:rPr lang="da-DK" sz="90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to view a </a:t>
            </a:r>
            <a:r>
              <a:rPr lang="da-DK" sz="900" err="1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dropdown</a:t>
            </a:r>
            <a:r>
              <a:rPr lang="da-DK" sz="90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 menu of </a:t>
            </a:r>
            <a:r>
              <a:rPr lang="da-DK" sz="900" err="1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possible</a:t>
            </a:r>
            <a:r>
              <a:rPr lang="da-DK" sz="90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 slide layouts</a:t>
            </a:r>
          </a:p>
          <a:p>
            <a:pPr marL="0" indent="0" rtl="0">
              <a:spcAft>
                <a:spcPts val="600"/>
              </a:spcAft>
              <a:buFont typeface="+mj-lt"/>
              <a:buNone/>
            </a:pPr>
            <a:endParaRPr lang="da-DK" sz="900">
              <a:solidFill>
                <a:srgbClr val="333333"/>
              </a:solidFill>
              <a:latin typeface="+mn-lt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err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Color</a:t>
            </a:r>
            <a:endParaRPr lang="da-DK" sz="1600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Use </a:t>
            </a:r>
            <a:r>
              <a:rPr lang="da-DK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Custom Colors </a:t>
            </a:r>
            <a: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to change color.</a:t>
            </a:r>
            <a:br>
              <a:rPr lang="da-DK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endParaRPr lang="da-DK" sz="900">
              <a:solidFill>
                <a:srgbClr val="333333"/>
              </a:solidFill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2B8CEB7-8718-40FB-BCC9-2AC96094B83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183906" y="4287980"/>
            <a:ext cx="475428" cy="176762"/>
          </a:xfrm>
          <a:prstGeom prst="rect">
            <a:avLst/>
          </a:prstGeom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1543AAD2-58D2-4DCE-A080-AFA6A459F60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183906" y="3470985"/>
            <a:ext cx="328881" cy="505501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F410AF64-93DE-4C35-8AC4-D2AFA638F57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186604" y="2737830"/>
            <a:ext cx="538465" cy="1728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AFDC93-9DCC-4CE4-B8D7-6137FEEF048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183906" y="2026540"/>
            <a:ext cx="457143" cy="25714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2B52D7-9EB4-432D-A8C5-A0DAE58EF038}"/>
              </a:ext>
            </a:extLst>
          </p:cNvPr>
          <p:cNvCxnSpPr>
            <a:cxnSpLocks/>
          </p:cNvCxnSpPr>
          <p:nvPr userDrawn="1"/>
        </p:nvCxnSpPr>
        <p:spPr>
          <a:xfrm>
            <a:off x="2757565" y="4996939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5E9322B-F814-45C1-A30F-1BB8D0604356}"/>
              </a:ext>
            </a:extLst>
          </p:cNvPr>
          <p:cNvCxnSpPr>
            <a:cxnSpLocks/>
          </p:cNvCxnSpPr>
          <p:nvPr userDrawn="1"/>
        </p:nvCxnSpPr>
        <p:spPr>
          <a:xfrm rot="19200000">
            <a:off x="2751034" y="4996939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39B075D-C775-447D-A3A2-2DDBE502A24E}"/>
              </a:ext>
            </a:extLst>
          </p:cNvPr>
          <p:cNvCxnSpPr>
            <a:cxnSpLocks/>
          </p:cNvCxnSpPr>
          <p:nvPr userDrawn="1"/>
        </p:nvCxnSpPr>
        <p:spPr>
          <a:xfrm>
            <a:off x="2757565" y="6075482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F27D424-46E2-4CE8-9A03-0D53792EDAE5}"/>
              </a:ext>
            </a:extLst>
          </p:cNvPr>
          <p:cNvCxnSpPr>
            <a:cxnSpLocks/>
          </p:cNvCxnSpPr>
          <p:nvPr userDrawn="1"/>
        </p:nvCxnSpPr>
        <p:spPr>
          <a:xfrm rot="19200000">
            <a:off x="2751034" y="6075482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4368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96F2842-5BE6-45F4-8B2F-F6524BE205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660104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96F2842-5BE6-45F4-8B2F-F6524BE205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600"/>
              </a:spcBef>
              <a:buClr>
                <a:srgbClr val="003755"/>
              </a:buClr>
            </a:pPr>
            <a:endParaRPr lang="da-DK" sz="1400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358775" y="656823"/>
            <a:ext cx="1147286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000" b="0" noProof="0">
                <a:solidFill>
                  <a:schemeClr val="tx1"/>
                </a:solidFill>
              </a:rPr>
              <a:t>If you see any </a:t>
            </a:r>
            <a:r>
              <a:rPr lang="da-DK" sz="4000" b="1" i="1" noProof="0">
                <a:solidFill>
                  <a:schemeClr val="tx1"/>
                </a:solidFill>
              </a:rPr>
              <a:t>layouts after this </a:t>
            </a:r>
            <a:r>
              <a:rPr lang="da-DK" sz="4000" b="0" i="0" noProof="0">
                <a:solidFill>
                  <a:schemeClr val="tx1"/>
                </a:solidFill>
              </a:rPr>
              <a:t>one</a:t>
            </a:r>
            <a:r>
              <a:rPr lang="da-DK" sz="4000" b="1" i="1" noProof="0">
                <a:solidFill>
                  <a:schemeClr val="tx1"/>
                </a:solidFill>
              </a:rPr>
              <a:t>,</a:t>
            </a:r>
            <a:br>
              <a:rPr lang="da-DK" sz="4000" b="0" i="0" noProof="0">
                <a:solidFill>
                  <a:schemeClr val="tx1"/>
                </a:solidFill>
              </a:rPr>
            </a:br>
            <a:r>
              <a:rPr lang="da-DK" sz="4000" b="0" noProof="0">
                <a:solidFill>
                  <a:schemeClr val="tx1"/>
                </a:solidFill>
              </a:rPr>
              <a:t>do not use them. These layouts </a:t>
            </a:r>
            <a:r>
              <a:rPr lang="da-DK" sz="4000" b="1" i="1" u="none" noProof="0">
                <a:solidFill>
                  <a:schemeClr val="tx1"/>
                </a:solidFill>
              </a:rPr>
              <a:t>are not </a:t>
            </a:r>
            <a:r>
              <a:rPr lang="da-DK" sz="4000" b="0" noProof="0">
                <a:solidFill>
                  <a:schemeClr val="tx1"/>
                </a:solidFill>
              </a:rPr>
              <a:t>part of our corporate template.</a:t>
            </a:r>
            <a:endParaRPr lang="da-DK" sz="2400" b="0" noProof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tx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600"/>
                </a:spcBef>
                <a:buClr>
                  <a:srgbClr val="003755"/>
                </a:buClr>
              </a:pPr>
              <a:endParaRPr lang="da-DK" sz="140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600"/>
                </a:spcBef>
                <a:buClr>
                  <a:srgbClr val="003755"/>
                </a:buClr>
              </a:pPr>
              <a:endParaRPr lang="da-DK" sz="140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745012"/>
            <a:ext cx="1015234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da-DK" sz="11500" b="1" i="1" noProof="0">
                <a:solidFill>
                  <a:schemeClr val="tx1"/>
                </a:solidFill>
              </a:rPr>
              <a:t>Do not use </a:t>
            </a:r>
            <a:endParaRPr lang="da-DK" sz="2000" b="1" i="1">
              <a:solidFill>
                <a:schemeClr val="tx1"/>
              </a:solidFill>
            </a:endParaRPr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358775" y="5186455"/>
            <a:ext cx="11472863" cy="630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1800" b="0" noProof="0">
                <a:solidFill>
                  <a:schemeClr val="tx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1800" b="0" noProof="0">
                <a:solidFill>
                  <a:schemeClr val="tx1"/>
                </a:solidFill>
              </a:rPr>
              <a:t>Also notice: Layouts after this might contain potential confidential information.</a:t>
            </a: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06357EC7-0D53-4A60-9E41-D75A47B48389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9834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wo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20544082-CD7C-4DDF-9D66-47D49D57FA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96985"/>
              </p:ext>
            </p:extLst>
          </p:nvPr>
        </p:nvGraphicFramePr>
        <p:xfrm>
          <a:off x="1588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20544082-CD7C-4DDF-9D66-47D49D57FA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7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618" y="452438"/>
            <a:ext cx="10590003" cy="74862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98619" y="1644652"/>
            <a:ext cx="4886961" cy="4062413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pc="-100" baseline="0"/>
            </a:lvl5pPr>
          </a:lstStyle>
          <a:p>
            <a:pPr lvl="0"/>
            <a:r>
              <a:rPr lang="da-DK" noProof="0"/>
              <a:t>Click to 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478155-5C9E-4D4A-AA75-125DF35A1CB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00072" y="1644651"/>
            <a:ext cx="4888549" cy="4062413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/>
              <a:t>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31421AFA-3AE7-4CEA-BC9B-447859BED57B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842E0E-6D91-4141-882C-6C91050C6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rtl="0">
              <a:defRPr lang="en-GB" sz="800" baseline="0"/>
            </a:lvl1pPr>
          </a:lstStyle>
          <a:p>
            <a:pPr algn="r"/>
            <a:endParaRPr lang="da-DK"/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9636BB38-B4B3-4D1B-AD86-BCBC6FCBB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>
              <a:defRPr lang="en-GB" sz="1200"/>
            </a:lvl1pPr>
          </a:lstStyle>
          <a:p>
            <a:fld id="{14461B16-EFAF-4605-9536-889EF879D324}" type="datetime1">
              <a:rPr lang="da-DK" smtClean="0"/>
              <a:pPr/>
              <a:t>13-01-2023</a:t>
            </a:fld>
            <a:r>
              <a:rPr lang="da-DK"/>
              <a:t>11/01/2018</a:t>
            </a:r>
          </a:p>
        </p:txBody>
      </p:sp>
    </p:spTree>
    <p:extLst>
      <p:ext uri="{BB962C8B-B14F-4D97-AF65-F5344CB8AC3E}">
        <p14:creationId xmlns:p14="http://schemas.microsoft.com/office/powerpoint/2010/main" val="14903908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FCA882D-9D11-4EC4-AA9E-E5241B590A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70455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FCA882D-9D11-4EC4-AA9E-E5241B590A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D1903C8B-6A03-40C4-AD50-AACDEC5FDA0C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da-DK" sz="2000" noProof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5DCE21D-C322-4B21-A60A-71E6E2C54D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200" y="0"/>
            <a:ext cx="12193200" cy="6861600"/>
          </a:xfrm>
          <a:custGeom>
            <a:avLst/>
            <a:gdLst>
              <a:gd name="connsiteX0" fmla="*/ 6275387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2245058 h 6861600"/>
              <a:gd name="connsiteX5" fmla="*/ 1 w 12193200"/>
              <a:gd name="connsiteY5" fmla="*/ 2245058 h 6861600"/>
              <a:gd name="connsiteX6" fmla="*/ 1 w 12193200"/>
              <a:gd name="connsiteY6" fmla="*/ 3378783 h 6861600"/>
              <a:gd name="connsiteX7" fmla="*/ 3519949 w 12193200"/>
              <a:gd name="connsiteY7" fmla="*/ 3378783 h 6861600"/>
              <a:gd name="connsiteX8" fmla="*/ 3519949 w 12193200"/>
              <a:gd name="connsiteY8" fmla="*/ 2245058 h 6861600"/>
              <a:gd name="connsiteX9" fmla="*/ 6275387 w 12193200"/>
              <a:gd name="connsiteY9" fmla="*/ 2245058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200" h="6861600">
                <a:moveTo>
                  <a:pt x="6275387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2245058"/>
                </a:lnTo>
                <a:lnTo>
                  <a:pt x="1" y="2245058"/>
                </a:lnTo>
                <a:lnTo>
                  <a:pt x="1" y="3378783"/>
                </a:lnTo>
                <a:lnTo>
                  <a:pt x="3519949" y="3378783"/>
                </a:lnTo>
                <a:lnTo>
                  <a:pt x="3519949" y="2245058"/>
                </a:lnTo>
                <a:lnTo>
                  <a:pt x="6275387" y="2245058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0" bIns="72000" anchor="b" anchorCtr="0">
            <a:noAutofit/>
          </a:bodyPr>
          <a:lstStyle>
            <a:lvl1pPr marL="0" indent="0" algn="l" rtl="0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/>
              <a:t>Mark placeholder to insert image </a:t>
            </a:r>
            <a:r>
              <a:rPr lang="da-DK"/>
              <a:t>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1" y="358842"/>
            <a:ext cx="5094915" cy="1512000"/>
          </a:xfrm>
        </p:spPr>
        <p:txBody>
          <a:bodyPr vert="horz" anchor="t" anchorCtr="0"/>
          <a:lstStyle>
            <a:lvl1pPr algn="l" rtl="0"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Headline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FF3BE45C-E4DE-42B7-B25F-83E216F00AF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2642923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586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9D9F2FD-F451-410B-96F6-5E6285CCBC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520094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9D9F2FD-F451-410B-96F6-5E6285CCBC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1B42BF88-9EAB-4FF1-8C7D-3D1A57D94546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da-DK" sz="2000" noProof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6F7659C-7B1E-49FB-B560-86891DD563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6275387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2780908 h 6861600"/>
              <a:gd name="connsiteX5" fmla="*/ 1 w 12193200"/>
              <a:gd name="connsiteY5" fmla="*/ 2780908 h 6861600"/>
              <a:gd name="connsiteX6" fmla="*/ 1 w 12193200"/>
              <a:gd name="connsiteY6" fmla="*/ 3934964 h 6861600"/>
              <a:gd name="connsiteX7" fmla="*/ 3519949 w 12193200"/>
              <a:gd name="connsiteY7" fmla="*/ 3934964 h 6861600"/>
              <a:gd name="connsiteX8" fmla="*/ 3519949 w 12193200"/>
              <a:gd name="connsiteY8" fmla="*/ 2780908 h 6861600"/>
              <a:gd name="connsiteX9" fmla="*/ 6275387 w 12193200"/>
              <a:gd name="connsiteY9" fmla="*/ 2780908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200" h="6861600">
                <a:moveTo>
                  <a:pt x="6275387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2780908"/>
                </a:lnTo>
                <a:lnTo>
                  <a:pt x="1" y="2780908"/>
                </a:lnTo>
                <a:lnTo>
                  <a:pt x="1" y="3934964"/>
                </a:lnTo>
                <a:lnTo>
                  <a:pt x="3519949" y="3934964"/>
                </a:lnTo>
                <a:lnTo>
                  <a:pt x="3519949" y="2780908"/>
                </a:lnTo>
                <a:lnTo>
                  <a:pt x="6275387" y="2780908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0" bIns="72000" anchor="b" anchorCtr="0">
            <a:noAutofit/>
          </a:bodyPr>
          <a:lstStyle>
            <a:lvl1pPr marL="0" indent="0" algn="l" rtl="0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/>
              <a:t>Mark placeholder to insert image </a:t>
            </a:r>
            <a:r>
              <a:rPr lang="da-DK"/>
              <a:t>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0" y="338370"/>
            <a:ext cx="5094000" cy="1723004"/>
          </a:xfrm>
        </p:spPr>
        <p:txBody>
          <a:bodyPr vert="horz" anchor="t" anchorCtr="0"/>
          <a:lstStyle>
            <a:lvl1pPr algn="l" rtl="0">
              <a:lnSpc>
                <a:spcPct val="91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/>
              <a:t>Headline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897BB9-C0DA-41AA-90EC-DB8C5FCE35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57742" y="2163337"/>
            <a:ext cx="5094000" cy="424197"/>
          </a:xfrm>
        </p:spPr>
        <p:txBody>
          <a:bodyPr/>
          <a:lstStyle>
            <a:lvl1pPr marL="0" indent="0" algn="l" rtl="0">
              <a:spcBef>
                <a:spcPts val="0"/>
              </a:spcBef>
              <a:buFont typeface="Verdana" panose="020B0604030504040204" pitchFamily="34" charset="0"/>
              <a:buChar char="​"/>
              <a:defRPr sz="14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da-DK"/>
              <a:t>Subtitle</a:t>
            </a: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BE643BFE-CC71-4C45-A510-41469C9CD8F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3205083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9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7069591-0D86-4CFC-95A4-DD7C1951F1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64351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7069591-0D86-4CFC-95A4-DD7C1951F1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9BED15FA-6EE8-4B82-A537-F53ACAF84CA4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da-DK" sz="2000" noProof="0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28407CFA-12E8-4EE0-A351-546A2BCBA9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rgbClr val="F9F9F7"/>
          </a:solidFill>
        </p:spPr>
        <p:txBody>
          <a:bodyPr lIns="72000" tIns="72000"/>
          <a:lstStyle>
            <a:lvl1pPr marL="0" indent="0" algn="l" rtl="0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/>
              <a:t>Mark placeholder to insert image </a:t>
            </a:r>
            <a:r>
              <a:rPr lang="da-DK"/>
              <a:t>using the Insert tab – Pictures or from Templafy</a:t>
            </a:r>
          </a:p>
          <a:p>
            <a:endParaRPr lang="da-DK"/>
          </a:p>
        </p:txBody>
      </p:sp>
      <p:sp>
        <p:nvSpPr>
          <p:cNvPr id="14" name="Text Placeholder logo">
            <a:extLst>
              <a:ext uri="{FF2B5EF4-FFF2-40B4-BE49-F238E27FC236}">
                <a16:creationId xmlns:a16="http://schemas.microsoft.com/office/drawing/2014/main" id="{E32549A6-0448-4926-86D9-B6AD75A15E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658"/>
            <a:ext cx="2617200" cy="327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0485800" cy="802800"/>
          </a:xfrm>
        </p:spPr>
        <p:txBody>
          <a:bodyPr vert="horz" anchor="b" anchorCtr="0"/>
          <a:lstStyle>
            <a:lvl1pPr algn="l" rtl="0">
              <a:defRPr sz="6000"/>
            </a:lvl1pPr>
          </a:lstStyle>
          <a:p>
            <a:r>
              <a:rPr lang="da-DK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687200"/>
            <a:ext cx="10485800" cy="828000"/>
          </a:xfrm>
        </p:spPr>
        <p:txBody>
          <a:bodyPr/>
          <a:lstStyle>
            <a:lvl1pPr marL="0" indent="0" algn="l" rtl="0">
              <a:spcBef>
                <a:spcPts val="0"/>
              </a:spcBef>
              <a:buFont typeface="Verdana" panose="020B0604030504040204" pitchFamily="34" charset="0"/>
              <a:buChar char="​"/>
              <a:defRPr sz="12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da-DK"/>
              <a:t>Subtitle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5CAD49-96B5-43EE-877D-1641596EA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55531"/>
            <a:ext cx="10485800" cy="1476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14400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da-DK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023518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7D4F066-7ACD-43DD-8C6E-023855BC8DA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79694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7D4F066-7ACD-43DD-8C6E-023855BC8D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ED06D66A-00D9-479B-9856-27577BF36107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da-DK" sz="2000" noProof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1AB11E3-DCD9-468D-AF31-A1154B63730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0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6858001 h 6861600"/>
              <a:gd name="connsiteX5" fmla="*/ 5915025 w 12193200"/>
              <a:gd name="connsiteY5" fmla="*/ 6858001 h 6861600"/>
              <a:gd name="connsiteX6" fmla="*/ 5915025 w 12193200"/>
              <a:gd name="connsiteY6" fmla="*/ 4077093 h 6861600"/>
              <a:gd name="connsiteX7" fmla="*/ 3519949 w 12193200"/>
              <a:gd name="connsiteY7" fmla="*/ 4077093 h 6861600"/>
              <a:gd name="connsiteX8" fmla="*/ 3519949 w 12193200"/>
              <a:gd name="connsiteY8" fmla="*/ 2975066 h 6861600"/>
              <a:gd name="connsiteX9" fmla="*/ 1 w 12193200"/>
              <a:gd name="connsiteY9" fmla="*/ 2975066 h 6861600"/>
              <a:gd name="connsiteX10" fmla="*/ 1 w 12193200"/>
              <a:gd name="connsiteY10" fmla="*/ 4077093 h 6861600"/>
              <a:gd name="connsiteX11" fmla="*/ 0 w 12193200"/>
              <a:gd name="connsiteY11" fmla="*/ 4077093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861600">
                <a:moveTo>
                  <a:pt x="0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6858001"/>
                </a:lnTo>
                <a:lnTo>
                  <a:pt x="5915025" y="6858001"/>
                </a:lnTo>
                <a:lnTo>
                  <a:pt x="5915025" y="4077093"/>
                </a:lnTo>
                <a:lnTo>
                  <a:pt x="3519949" y="4077093"/>
                </a:lnTo>
                <a:lnTo>
                  <a:pt x="3519949" y="2975066"/>
                </a:lnTo>
                <a:lnTo>
                  <a:pt x="1" y="2975066"/>
                </a:lnTo>
                <a:lnTo>
                  <a:pt x="1" y="4077093"/>
                </a:lnTo>
                <a:lnTo>
                  <a:pt x="0" y="4077093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72000" bIns="0" anchor="t" anchorCtr="0">
            <a:noAutofit/>
          </a:bodyPr>
          <a:lstStyle>
            <a:lvl1pPr marL="0" indent="0" algn="l" rtl="0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/>
              <a:t>Mark placeholder to insert image </a:t>
            </a:r>
            <a:r>
              <a:rPr lang="da-DK"/>
              <a:t>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0" y="4472085"/>
            <a:ext cx="4734000" cy="1176240"/>
          </a:xfrm>
        </p:spPr>
        <p:txBody>
          <a:bodyPr vert="horz" anchor="t" anchorCtr="0"/>
          <a:lstStyle>
            <a:lvl1pPr algn="l" rtl="0"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da-DK"/>
              <a:t>Headline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D4561A69-5067-410B-91C5-BE4B74B22D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60000" y="5860800"/>
            <a:ext cx="4734000" cy="544705"/>
          </a:xfrm>
        </p:spPr>
        <p:txBody>
          <a:bodyPr/>
          <a:lstStyle>
            <a:lvl1pPr marL="0" indent="0" algn="l" rtl="0">
              <a:spcBef>
                <a:spcPts val="0"/>
              </a:spcBef>
              <a:buFont typeface="Verdana" panose="020B0604030504040204" pitchFamily="34" charset="0"/>
              <a:buChar char="​"/>
              <a:defRPr sz="14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da-DK"/>
              <a:t>Subtitle</a:t>
            </a:r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B01D38AB-220F-4FC4-8219-927BC28D87C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3361634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828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E668D2A-7D4E-4ED3-BEB4-358F7F11BF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99749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E668D2A-7D4E-4ED3-BEB4-358F7F11BF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D3E1E10-4E6B-4C9C-B68B-DC96BC56ABFC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da-DK" sz="2000" noProof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392B3FA-4A45-49A0-A3FB-2000E37DA9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0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6858002 h 6861600"/>
              <a:gd name="connsiteX5" fmla="*/ 5762624 w 12193200"/>
              <a:gd name="connsiteY5" fmla="*/ 6858002 h 6861600"/>
              <a:gd name="connsiteX6" fmla="*/ 5762624 w 12193200"/>
              <a:gd name="connsiteY6" fmla="*/ 6858001 h 6861600"/>
              <a:gd name="connsiteX7" fmla="*/ 5915025 w 12193200"/>
              <a:gd name="connsiteY7" fmla="*/ 6858001 h 6861600"/>
              <a:gd name="connsiteX8" fmla="*/ 5915025 w 12193200"/>
              <a:gd name="connsiteY8" fmla="*/ 4501189 h 6861600"/>
              <a:gd name="connsiteX9" fmla="*/ 5762624 w 12193200"/>
              <a:gd name="connsiteY9" fmla="*/ 4501189 h 6861600"/>
              <a:gd name="connsiteX10" fmla="*/ 5762624 w 12193200"/>
              <a:gd name="connsiteY10" fmla="*/ 4495802 h 6861600"/>
              <a:gd name="connsiteX11" fmla="*/ 3519949 w 12193200"/>
              <a:gd name="connsiteY11" fmla="*/ 4495802 h 6861600"/>
              <a:gd name="connsiteX12" fmla="*/ 3519949 w 12193200"/>
              <a:gd name="connsiteY12" fmla="*/ 3355681 h 6861600"/>
              <a:gd name="connsiteX13" fmla="*/ 1 w 12193200"/>
              <a:gd name="connsiteY13" fmla="*/ 3355681 h 6861600"/>
              <a:gd name="connsiteX14" fmla="*/ 1 w 12193200"/>
              <a:gd name="connsiteY14" fmla="*/ 3362327 h 6861600"/>
              <a:gd name="connsiteX15" fmla="*/ 0 w 12193200"/>
              <a:gd name="connsiteY15" fmla="*/ 3362327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3200" h="6861600">
                <a:moveTo>
                  <a:pt x="0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6858002"/>
                </a:lnTo>
                <a:lnTo>
                  <a:pt x="5762624" y="6858002"/>
                </a:lnTo>
                <a:lnTo>
                  <a:pt x="5762624" y="6858001"/>
                </a:lnTo>
                <a:lnTo>
                  <a:pt x="5915025" y="6858001"/>
                </a:lnTo>
                <a:lnTo>
                  <a:pt x="5915025" y="4501189"/>
                </a:lnTo>
                <a:lnTo>
                  <a:pt x="5762624" y="4501189"/>
                </a:lnTo>
                <a:lnTo>
                  <a:pt x="5762624" y="4495802"/>
                </a:lnTo>
                <a:lnTo>
                  <a:pt x="3519949" y="4495802"/>
                </a:lnTo>
                <a:lnTo>
                  <a:pt x="3519949" y="3355681"/>
                </a:lnTo>
                <a:lnTo>
                  <a:pt x="1" y="3355681"/>
                </a:lnTo>
                <a:lnTo>
                  <a:pt x="1" y="3362327"/>
                </a:lnTo>
                <a:lnTo>
                  <a:pt x="0" y="3362327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72000" bIns="72000" anchor="t" anchorCtr="0">
            <a:noAutofit/>
          </a:bodyPr>
          <a:lstStyle>
            <a:lvl1pPr marL="0" indent="0" algn="l" rtl="0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/>
              <a:t>Mark placeholder to insert image </a:t>
            </a:r>
            <a:r>
              <a:rPr lang="da-DK"/>
              <a:t>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1" y="4822763"/>
            <a:ext cx="4734551" cy="929108"/>
          </a:xfrm>
        </p:spPr>
        <p:txBody>
          <a:bodyPr vert="horz" anchor="t" anchorCtr="0"/>
          <a:lstStyle>
            <a:lvl1pPr algn="l" rtl="0">
              <a:lnSpc>
                <a:spcPct val="91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/>
              <a:t>Headline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897BB9-C0DA-41AA-90EC-DB8C5FCE35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60001" y="5860800"/>
            <a:ext cx="4734551" cy="424197"/>
          </a:xfrm>
        </p:spPr>
        <p:txBody>
          <a:bodyPr/>
          <a:lstStyle>
            <a:lvl1pPr marL="0" indent="0" algn="l" rtl="0">
              <a:spcBef>
                <a:spcPts val="0"/>
              </a:spcBef>
              <a:buFont typeface="Verdana" panose="020B0604030504040204" pitchFamily="34" charset="0"/>
              <a:buChar char="​"/>
              <a:defRPr sz="14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da-DK"/>
              <a:t>Subtitle</a:t>
            </a: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DA2544AE-9170-440D-A7DE-3D8825007CA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3777917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970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righ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0E80122-271D-4048-88DD-99A5F1C1D7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895051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0E80122-271D-4048-88DD-99A5F1C1D7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65259D24-E6A6-4D69-90CB-83073E8387B2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da-DK" sz="2000" noProof="0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28407CFA-12E8-4EE0-A351-546A2BCBA9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rgbClr val="F9F9F7"/>
          </a:solidFill>
        </p:spPr>
        <p:txBody>
          <a:bodyPr lIns="72000" tIns="72000"/>
          <a:lstStyle>
            <a:lvl1pPr marL="0" indent="0" algn="l" rtl="0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/>
              <a:t>Mark placeholder to insert image </a:t>
            </a:r>
            <a:r>
              <a:rPr lang="da-DK"/>
              <a:t>using the Insert tab – Pictures or from Templafy</a:t>
            </a:r>
          </a:p>
          <a:p>
            <a:endParaRPr lang="da-DK"/>
          </a:p>
        </p:txBody>
      </p:sp>
      <p:sp>
        <p:nvSpPr>
          <p:cNvPr id="14" name="Text Placeholder logo">
            <a:extLst>
              <a:ext uri="{FF2B5EF4-FFF2-40B4-BE49-F238E27FC236}">
                <a16:creationId xmlns:a16="http://schemas.microsoft.com/office/drawing/2014/main" id="{F1CD8122-E16A-4EEC-B42A-6AF75D6661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800"/>
            <a:ext cx="2617200" cy="327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0485800" cy="802800"/>
          </a:xfrm>
        </p:spPr>
        <p:txBody>
          <a:bodyPr vert="horz" anchor="b" anchorCtr="0"/>
          <a:lstStyle>
            <a:lvl1pPr algn="l" rtl="0">
              <a:defRPr sz="6000"/>
            </a:lvl1pPr>
          </a:lstStyle>
          <a:p>
            <a:r>
              <a:rPr lang="da-DK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687200"/>
            <a:ext cx="10485800" cy="828000"/>
          </a:xfrm>
        </p:spPr>
        <p:txBody>
          <a:bodyPr/>
          <a:lstStyle>
            <a:lvl1pPr marL="0" indent="0" algn="l" rtl="0">
              <a:spcBef>
                <a:spcPts val="0"/>
              </a:spcBef>
              <a:buFont typeface="Verdana" panose="020B0604030504040204" pitchFamily="34" charset="0"/>
              <a:buChar char="​"/>
              <a:defRPr sz="1200"/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da-DK"/>
              <a:t>Subtitle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5CAD49-96B5-43EE-877D-1641596EA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55529"/>
            <a:ext cx="10485800" cy="1476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marL="14400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da-DK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9124219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6A720D5-DDE4-43B8-B9BA-006204FF06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15291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6A720D5-DDE4-43B8-B9BA-006204FF06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9BED15FA-6EE8-4B82-A537-F53ACAF84CA4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da-DK" sz="2000" noProof="0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28407CFA-12E8-4EE0-A351-546A2BCBA9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rgbClr val="F9F9F7"/>
          </a:solidFill>
        </p:spPr>
        <p:txBody>
          <a:bodyPr lIns="72000" tIns="72000"/>
          <a:lstStyle>
            <a:lvl1pPr marL="0" indent="0" algn="l" rtl="0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/>
              <a:t>Mark placeholder to insert image </a:t>
            </a:r>
            <a:r>
              <a:rPr lang="da-DK"/>
              <a:t>using the Insert tab – Pictures or from Templafy</a:t>
            </a:r>
          </a:p>
          <a:p>
            <a:endParaRPr lang="da-DK"/>
          </a:p>
        </p:txBody>
      </p:sp>
      <p:sp>
        <p:nvSpPr>
          <p:cNvPr id="14" name="Text Placeholder logo">
            <a:extLst>
              <a:ext uri="{FF2B5EF4-FFF2-40B4-BE49-F238E27FC236}">
                <a16:creationId xmlns:a16="http://schemas.microsoft.com/office/drawing/2014/main" id="{E32549A6-0448-4926-86D9-B6AD75A15E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658"/>
            <a:ext cx="2617200" cy="327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0485800" cy="802800"/>
          </a:xfrm>
        </p:spPr>
        <p:txBody>
          <a:bodyPr vert="horz" anchor="b" anchorCtr="0"/>
          <a:lstStyle>
            <a:lvl1pPr algn="l" rtl="0">
              <a:defRPr sz="6000"/>
            </a:lvl1pPr>
          </a:lstStyle>
          <a:p>
            <a:r>
              <a:rPr lang="da-DK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687200"/>
            <a:ext cx="10485800" cy="828000"/>
          </a:xfrm>
        </p:spPr>
        <p:txBody>
          <a:bodyPr/>
          <a:lstStyle>
            <a:lvl1pPr marL="0" indent="0" algn="l" rtl="0">
              <a:spcBef>
                <a:spcPts val="0"/>
              </a:spcBef>
              <a:buFont typeface="Verdana" panose="020B0604030504040204" pitchFamily="34" charset="0"/>
              <a:buChar char="​"/>
              <a:defRPr sz="12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da-DK"/>
              <a:t>Subtitle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5CAD49-96B5-43EE-877D-1641596EA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55531"/>
            <a:ext cx="10485800" cy="1476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14400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da-DK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487716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CB035D9-6EA4-4F93-9B7F-9367A2DF67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172727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CB035D9-6EA4-4F93-9B7F-9367A2DF67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4C6B010D-12BA-4529-B692-206652452F2C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49"/>
            <a:ext cx="10485800" cy="804214"/>
          </a:xfrm>
        </p:spPr>
        <p:txBody>
          <a:bodyPr vert="horz" anchor="b" anchorCtr="0"/>
          <a:lstStyle>
            <a:lvl1pPr algn="l" rtl="0">
              <a:defRPr sz="6000"/>
            </a:lvl1pPr>
          </a:lstStyle>
          <a:p>
            <a:r>
              <a:rPr lang="da-DK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687200"/>
            <a:ext cx="10485800" cy="828000"/>
          </a:xfrm>
        </p:spPr>
        <p:txBody>
          <a:bodyPr/>
          <a:lstStyle>
            <a:lvl1pPr marL="0" indent="0" algn="l" rtl="0">
              <a:spcBef>
                <a:spcPts val="0"/>
              </a:spcBef>
              <a:buFont typeface="Verdana" panose="020B0604030504040204" pitchFamily="34" charset="0"/>
              <a:buChar char="​"/>
              <a:defRPr sz="1200"/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da-DK"/>
              <a:t>Subtitle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5CAD49-96B5-43EE-877D-1641596EA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55531"/>
            <a:ext cx="10485800" cy="1476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marL="14400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da-DK"/>
              <a:t>Headline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9BE5E2E4-C4EA-470A-9EED-5F0C8AEF394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5878800"/>
            <a:ext cx="2617200" cy="32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410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A55FB58F-E646-4D2A-AF15-96902EAAE8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11367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A55FB58F-E646-4D2A-AF15-96902EAAE8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8" y="654050"/>
            <a:ext cx="3583351" cy="1175446"/>
          </a:xfrm>
        </p:spPr>
        <p:txBody>
          <a:bodyPr vert="horz"/>
          <a:lstStyle>
            <a:lvl1pPr rtl="0">
              <a:defRPr sz="4100"/>
            </a:lvl1pPr>
          </a:lstStyle>
          <a:p>
            <a:r>
              <a:rPr lang="da-DK" noProof="0"/>
              <a:t>Click to add Agenda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303712" y="654050"/>
            <a:ext cx="5915025" cy="5483951"/>
          </a:xfrm>
        </p:spPr>
        <p:txBody>
          <a:bodyPr tIns="54000"/>
          <a:lstStyle>
            <a:lvl1pPr marL="342900" indent="-342900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1pPr>
            <a:lvl2pPr marL="342900" indent="-342900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2pPr>
            <a:lvl3pPr marL="342900" indent="-342900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3pPr>
            <a:lvl4pPr marL="342900" indent="-342900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4pPr>
            <a:lvl5pPr marL="342900" indent="-342900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5pPr>
            <a:lvl6pPr marL="342900" indent="-342900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6pPr>
            <a:lvl7pPr marL="342900" indent="-342900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7pPr>
            <a:lvl8pPr marL="342900" indent="-342900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8pPr>
            <a:lvl9pPr marL="342900" indent="-342900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9pPr>
          </a:lstStyle>
          <a:p>
            <a:pPr lvl="0"/>
            <a:r>
              <a:rPr lang="da-DK" noProof="0"/>
              <a:t>Click to add agenda point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06308-6883-44E5-8AC1-4EFA41DAE41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fld id="{527E5059-8FC8-469D-AF5C-AED221334502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8EA59-B5DA-44FE-A987-F0BBFEED3A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10AEC-4403-4C48-A85B-AE4CFE4111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87417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B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28A42284-B73E-4BC7-93EF-CAAA35F16D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448328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28A42284-B73E-4BC7-93EF-CAAA35F16D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ackground">
            <a:extLst>
              <a:ext uri="{FF2B5EF4-FFF2-40B4-BE49-F238E27FC236}">
                <a16:creationId xmlns:a16="http://schemas.microsoft.com/office/drawing/2014/main" id="{78ACD53B-260B-4FF0-BE81-47ED68F9F4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8" y="654050"/>
            <a:ext cx="3583351" cy="1175446"/>
          </a:xfrm>
        </p:spPr>
        <p:txBody>
          <a:bodyPr vert="horz"/>
          <a:lstStyle>
            <a:lvl1pPr rtl="0">
              <a:defRPr sz="4100"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Click to add Agenda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303712" y="654050"/>
            <a:ext cx="5915025" cy="5483951"/>
          </a:xfrm>
        </p:spPr>
        <p:txBody>
          <a:bodyPr tIns="54000"/>
          <a:lstStyle>
            <a:lvl1pPr marL="342900" indent="-342900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1pPr>
            <a:lvl2pPr marL="342900" indent="-342900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2pPr>
            <a:lvl3pPr marL="342900" indent="-342900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3pPr>
            <a:lvl4pPr marL="342900" indent="-342900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4pPr>
            <a:lvl5pPr marL="342900" indent="-342900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5pPr>
            <a:lvl6pPr marL="342900" indent="-342900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6pPr>
            <a:lvl7pPr marL="342900" indent="-342900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7pPr>
            <a:lvl8pPr marL="342900" indent="-342900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8pPr>
            <a:lvl9pPr marL="342900" indent="-342900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/>
              <a:t>Click to add agenda point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06308-6883-44E5-8AC1-4EFA41DAE41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fld id="{B0A79E5A-EC3D-4F9C-8449-9968B8A873CD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8EA59-B5DA-44FE-A987-F0BBFEED3A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10AEC-4403-4C48-A85B-AE4CFE4111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Lav dynamik">
            <a:extLst>
              <a:ext uri="{FF2B5EF4-FFF2-40B4-BE49-F238E27FC236}">
                <a16:creationId xmlns:a16="http://schemas.microsoft.com/office/drawing/2014/main" id="{BCDDD54F-FD08-428B-BC60-617D3FA993D5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rtl="0"/>
            <a:r>
              <a:rPr lang="da-DK" sz="700">
                <a:solidFill>
                  <a:schemeClr val="tx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2092805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AFE92C6F-929F-4502-A258-BDADB5E1FE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896742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AFE92C6F-929F-4502-A258-BDADB5E1FE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CC7FD-8EF4-43FC-BAB3-47E907F17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4DE8F052-B495-40BE-9682-094846479C8E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C6AF5-5886-488E-94AF-540306D52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05638-6A02-4F90-BE63-DA3C1ABD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21933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2C2F76B9-4E5E-4760-9D0D-8D385C836B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24982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2C2F76B9-4E5E-4760-9D0D-8D385C836B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B33E8C-77AA-45CF-BAED-72698ECB867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5558400" cy="4296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4799" y="1829496"/>
            <a:ext cx="5558400" cy="42948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1B4C9864-BFD0-4574-B370-8DFD1BF6363B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077399-E20C-4E2D-ABA6-E98BC4B145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230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EA9CE3A-0731-44D1-A987-325195C1D5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4106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EA9CE3A-0731-44D1-A987-325195C1D5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D1FB72-4098-4689-9361-6F1734C49467}"/>
              </a:ext>
            </a:extLst>
          </p:cNvPr>
          <p:cNvCxnSpPr>
            <a:cxnSpLocks/>
          </p:cNvCxnSpPr>
          <p:nvPr userDrawn="1"/>
        </p:nvCxnSpPr>
        <p:spPr>
          <a:xfrm>
            <a:off x="412432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3583349" cy="4296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03713" y="1829496"/>
            <a:ext cx="7529485" cy="42948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B9941A0D-1A7D-4418-872D-0A573109AE3D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224427-B940-40D0-B905-8D8D279710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51784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03E9AC4-53FD-4A7E-AABC-BCF55DB505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835483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03E9AC4-53FD-4A7E-AABC-BCF55DB505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4C6B010D-12BA-4529-B692-206652452F2C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49"/>
            <a:ext cx="10485800" cy="804214"/>
          </a:xfrm>
        </p:spPr>
        <p:txBody>
          <a:bodyPr vert="horz" anchor="b" anchorCtr="0"/>
          <a:lstStyle>
            <a:lvl1pPr algn="l" rtl="0">
              <a:defRPr sz="6000"/>
            </a:lvl1pPr>
          </a:lstStyle>
          <a:p>
            <a:r>
              <a:rPr lang="da-DK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687200"/>
            <a:ext cx="10485800" cy="828000"/>
          </a:xfrm>
        </p:spPr>
        <p:txBody>
          <a:bodyPr/>
          <a:lstStyle>
            <a:lvl1pPr marL="0" indent="0" algn="l" rtl="0">
              <a:spcBef>
                <a:spcPts val="0"/>
              </a:spcBef>
              <a:buFont typeface="Verdana" panose="020B0604030504040204" pitchFamily="34" charset="0"/>
              <a:buChar char="​"/>
              <a:defRPr sz="1200"/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da-DK"/>
              <a:t>Subtitle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5CAD49-96B5-43EE-877D-1641596EA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55531"/>
            <a:ext cx="10485800" cy="1476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marL="14400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da-DK"/>
              <a:t>Headline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9BE5E2E4-C4EA-470A-9EED-5F0C8AEF394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5878800"/>
            <a:ext cx="2617200" cy="32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171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1D7B6EB-5C52-4321-BFD2-C443CD85C5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173259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1D7B6EB-5C52-4321-BFD2-C443CD85C5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5F7E35-11CE-4F15-B222-DEDB33EE33A5}"/>
              </a:ext>
            </a:extLst>
          </p:cNvPr>
          <p:cNvCxnSpPr>
            <a:cxnSpLocks/>
          </p:cNvCxnSpPr>
          <p:nvPr userDrawn="1"/>
        </p:nvCxnSpPr>
        <p:spPr>
          <a:xfrm>
            <a:off x="806767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47063" y="1829496"/>
            <a:ext cx="3586135" cy="4296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59999" y="1829496"/>
            <a:ext cx="7524000" cy="42948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CE630481-804D-4542-835F-93D05E69FE5F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B64688-EF18-4F0E-8937-7DCB334BAC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87547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65666E48-FF22-4DF2-993E-A13DE6D3EA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2532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65666E48-FF22-4DF2-993E-A13DE6D3EA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82D290-910D-44B1-91A3-31A92E9BCB8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829496"/>
            <a:ext cx="5558400" cy="4296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4799" y="1829496"/>
            <a:ext cx="5558400" cy="4294800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 rtl="0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/>
              <a:t>Mark placeholder to insert image using the Insert tab – Pictures or from Templafy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84024-A9C5-4508-AFCD-8D104EF7641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7BF43399-B145-4BBC-AF2A-C9EC8B4305A6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B2F8F-9F9B-42D4-A558-CAD2544BFE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2A5FB-27BA-4F64-94C0-20040B8BCF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537FCD8-5A4A-4089-A17B-F334A5974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0879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244A08C5-1B00-45EE-852F-8119813F0F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638874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244A08C5-1B00-45EE-852F-8119813F0F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5648FC-B3C8-47BD-845A-99E2EB0898EB}"/>
              </a:ext>
            </a:extLst>
          </p:cNvPr>
          <p:cNvCxnSpPr>
            <a:cxnSpLocks/>
          </p:cNvCxnSpPr>
          <p:nvPr userDrawn="1"/>
        </p:nvCxnSpPr>
        <p:spPr>
          <a:xfrm>
            <a:off x="412432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4B13E-5492-434C-AF88-0302168B648A}"/>
              </a:ext>
            </a:extLst>
          </p:cNvPr>
          <p:cNvCxnSpPr>
            <a:cxnSpLocks/>
          </p:cNvCxnSpPr>
          <p:nvPr userDrawn="1"/>
        </p:nvCxnSpPr>
        <p:spPr>
          <a:xfrm>
            <a:off x="806767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829496"/>
            <a:ext cx="3583352" cy="42948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03712" y="1829496"/>
            <a:ext cx="3582987" cy="42948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A42D6F0-A4EA-4276-A4AC-9D1AB4342CE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47063" y="1829496"/>
            <a:ext cx="3584575" cy="42948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89D45-376E-4BB4-AF66-EBFB815755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fld id="{2D74F0F3-9842-478D-99B7-277D0E19CEC9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E4065-89C1-4F31-92C2-C722F8FDD5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CBF5B00-B445-4B0E-8583-A5FF5F82E3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B6F92-9067-4F04-94D8-F7763241FA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45641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3321DA57-F678-4256-A575-59B5F53B3C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45460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3321DA57-F678-4256-A575-59B5F53B3C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5648FC-B3C8-47BD-845A-99E2EB0898EB}"/>
              </a:ext>
            </a:extLst>
          </p:cNvPr>
          <p:cNvCxnSpPr>
            <a:cxnSpLocks/>
          </p:cNvCxnSpPr>
          <p:nvPr userDrawn="1"/>
        </p:nvCxnSpPr>
        <p:spPr>
          <a:xfrm>
            <a:off x="3134511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4B13E-5492-434C-AF88-0302168B648A}"/>
              </a:ext>
            </a:extLst>
          </p:cNvPr>
          <p:cNvCxnSpPr>
            <a:cxnSpLocks/>
          </p:cNvCxnSpPr>
          <p:nvPr userDrawn="1"/>
        </p:nvCxnSpPr>
        <p:spPr>
          <a:xfrm>
            <a:off x="609605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D38A04-1ABE-4166-96F7-5B391214ECCE}"/>
              </a:ext>
            </a:extLst>
          </p:cNvPr>
          <p:cNvCxnSpPr>
            <a:cxnSpLocks/>
          </p:cNvCxnSpPr>
          <p:nvPr userDrawn="1"/>
        </p:nvCxnSpPr>
        <p:spPr>
          <a:xfrm>
            <a:off x="9057588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829496"/>
            <a:ext cx="2595600" cy="42948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19198" y="1829496"/>
            <a:ext cx="2595600" cy="42948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A42D6F0-A4EA-4276-A4AC-9D1AB4342CE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78398" y="1829496"/>
            <a:ext cx="2595600" cy="42948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C11E749-AE1E-4399-8F9B-3CD1A336BEF6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237599" y="1829496"/>
            <a:ext cx="2595600" cy="42948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89D45-376E-4BB4-AF66-EBFB815755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fld id="{233B4BAF-2B92-4850-839C-D15349852EB5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E4065-89C1-4F31-92C2-C722F8FDD5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CBF5B00-B445-4B0E-8583-A5FF5F82E3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EBD53E-C155-468A-BF38-271FB0741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40076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A53201F-254C-4749-9B39-CC4FFCC2560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232171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A53201F-254C-4749-9B39-CC4FFCC256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5648FC-B3C8-47BD-845A-99E2EB0898EB}"/>
              </a:ext>
            </a:extLst>
          </p:cNvPr>
          <p:cNvCxnSpPr>
            <a:cxnSpLocks/>
          </p:cNvCxnSpPr>
          <p:nvPr userDrawn="1"/>
        </p:nvCxnSpPr>
        <p:spPr>
          <a:xfrm>
            <a:off x="3134511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4B13E-5492-434C-AF88-0302168B648A}"/>
              </a:ext>
            </a:extLst>
          </p:cNvPr>
          <p:cNvCxnSpPr>
            <a:cxnSpLocks/>
          </p:cNvCxnSpPr>
          <p:nvPr userDrawn="1"/>
        </p:nvCxnSpPr>
        <p:spPr>
          <a:xfrm>
            <a:off x="609605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D38A04-1ABE-4166-96F7-5B391214ECCE}"/>
              </a:ext>
            </a:extLst>
          </p:cNvPr>
          <p:cNvCxnSpPr>
            <a:cxnSpLocks/>
          </p:cNvCxnSpPr>
          <p:nvPr userDrawn="1"/>
        </p:nvCxnSpPr>
        <p:spPr>
          <a:xfrm>
            <a:off x="9057588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DE9F99B-72CE-4388-A07E-16E4FCA34B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3883843"/>
            <a:ext cx="2595600" cy="224073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984BEEF-AC3D-4E0F-9E5A-7B1D1E9410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18383" y="3883843"/>
            <a:ext cx="2595600" cy="224073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E32555A-FE40-40E8-A71D-91AFA7E977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7991" y="3883843"/>
            <a:ext cx="2595600" cy="224073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3477BD4-C018-4A4A-A1E7-1BDA53EDD0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37599" y="3883843"/>
            <a:ext cx="2595600" cy="2240732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78D1B62-08BD-49AB-8756-078500D8179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59998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 rtl="0">
              <a:spcAft>
                <a:spcPts val="0"/>
              </a:spcAft>
              <a:buNone/>
              <a:defRPr sz="1200"/>
            </a:lvl1pPr>
          </a:lstStyle>
          <a:p>
            <a:r>
              <a:rPr lang="da-DK" noProof="0"/>
              <a:t>Mark placeholder to insert image using the Insert tab – Pictures or from Templafy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27E426B3-007C-4DCD-B395-04C274D4842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319198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 rtl="0">
              <a:spcAft>
                <a:spcPts val="0"/>
              </a:spcAft>
              <a:buNone/>
              <a:defRPr sz="1200"/>
            </a:lvl1pPr>
          </a:lstStyle>
          <a:p>
            <a:r>
              <a:rPr lang="da-DK" noProof="0"/>
              <a:t>Mark placeholder to insert image using the Insert tab – Pictures or from Templafy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D826721D-67F8-4284-AA9F-4B3CCE1F525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78398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 rtl="0">
              <a:spcAft>
                <a:spcPts val="0"/>
              </a:spcAft>
              <a:buNone/>
              <a:defRPr sz="1200"/>
            </a:lvl1pPr>
          </a:lstStyle>
          <a:p>
            <a:r>
              <a:rPr lang="da-DK" noProof="0"/>
              <a:t>Mark placeholder to insert image using the Insert tab – Pictures or from Templafy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11DEFE19-EE06-43A9-A968-EE248DB75F7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237599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 rtl="0">
              <a:spcAft>
                <a:spcPts val="0"/>
              </a:spcAft>
              <a:buNone/>
              <a:defRPr sz="1200"/>
            </a:lvl1pPr>
          </a:lstStyle>
          <a:p>
            <a:r>
              <a:rPr lang="da-DK" noProof="0"/>
              <a:t>Mark placeholder to insert image using the Insert tab – Pictures or from Templafy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89D45-376E-4BB4-AF66-EBFB815755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fld id="{7B5352C5-81EC-4100-8EF4-0409291AC406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E4065-89C1-4F31-92C2-C722F8FDD5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CBF5B00-B445-4B0E-8583-A5FF5F82E3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7A819-D59E-4FB0-B4D8-4B50F3690A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21524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ya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FB2EF08-5CDD-4234-A1CA-415B9530F8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23448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FB2EF08-5CDD-4234-A1CA-415B9530F8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7524000" cy="4296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  <a:lvl6pPr rtl="0">
              <a:defRPr>
                <a:solidFill>
                  <a:schemeClr val="bg1"/>
                </a:solidFill>
              </a:defRPr>
            </a:lvl6pPr>
            <a:lvl7pPr rtl="0">
              <a:defRPr>
                <a:solidFill>
                  <a:schemeClr val="bg1"/>
                </a:solidFill>
              </a:defRPr>
            </a:lvl7pPr>
            <a:lvl8pPr rtl="0">
              <a:defRPr>
                <a:solidFill>
                  <a:schemeClr val="bg1"/>
                </a:solidFill>
              </a:defRPr>
            </a:lvl8pPr>
            <a:lvl9pPr rtl="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8A4F6F59-6CB3-4166-9CD8-0F5BCD967261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4" y="6438798"/>
            <a:ext cx="6540034" cy="144000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E1FB56-AB97-4B01-A917-7353F37994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8" y="654010"/>
            <a:ext cx="7523999" cy="938253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43080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ya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009CDD8-4BC5-4682-AA97-709AFEE198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79421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009CDD8-4BC5-4682-AA97-709AFEE198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7496" y="654050"/>
            <a:ext cx="7524000" cy="938213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496" y="1829496"/>
            <a:ext cx="7524000" cy="4296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3211693" cy="5470246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  <a:lvl6pPr rtl="0">
              <a:defRPr>
                <a:solidFill>
                  <a:schemeClr val="bg1"/>
                </a:solidFill>
              </a:defRPr>
            </a:lvl6pPr>
            <a:lvl7pPr rtl="0">
              <a:defRPr>
                <a:solidFill>
                  <a:schemeClr val="bg1"/>
                </a:solidFill>
              </a:defRPr>
            </a:lvl7pPr>
            <a:lvl8pPr rtl="0">
              <a:defRPr>
                <a:solidFill>
                  <a:schemeClr val="bg1"/>
                </a:solidFill>
              </a:defRPr>
            </a:lvl8pPr>
            <a:lvl9pPr rtl="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9C5DF7-AA05-44B8-878C-85AD93C7E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6ACCEA19-5171-4127-A28C-C6D875C2D7D4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4664D2-EB52-4A0B-B455-1050F47E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3713" y="6438798"/>
            <a:ext cx="5916287" cy="144000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C95586C-4D9B-49BB-B75A-228B73D2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09BBAAE4-B138-434A-AB2B-8751F2BDF242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rtl="0"/>
            <a:r>
              <a:rPr lang="da-DK" sz="70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591614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ya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9277BFD-FE01-4C7F-AEA0-DC575E61B6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22100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19277BFD-FE01-4C7F-AEA0-DC575E61B6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F3B86-9DC3-4846-A1AC-7D66924C2E85}"/>
              </a:ext>
            </a:extLst>
          </p:cNvPr>
          <p:cNvCxnSpPr>
            <a:cxnSpLocks/>
          </p:cNvCxnSpPr>
          <p:nvPr userDrawn="1"/>
        </p:nvCxnSpPr>
        <p:spPr>
          <a:xfrm>
            <a:off x="4125981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829496"/>
            <a:ext cx="3589200" cy="4296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573133-6D27-4CF6-9680-4BBF4FB964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94799" y="1829496"/>
            <a:ext cx="3589200" cy="4296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  <a:lvl6pPr rtl="0">
              <a:defRPr>
                <a:solidFill>
                  <a:schemeClr val="bg1"/>
                </a:solidFill>
              </a:defRPr>
            </a:lvl6pPr>
            <a:lvl7pPr rtl="0">
              <a:defRPr>
                <a:solidFill>
                  <a:schemeClr val="bg1"/>
                </a:solidFill>
              </a:defRPr>
            </a:lvl7pPr>
            <a:lvl8pPr rtl="0">
              <a:defRPr>
                <a:solidFill>
                  <a:schemeClr val="bg1"/>
                </a:solidFill>
              </a:defRPr>
            </a:lvl8pPr>
            <a:lvl9pPr rtl="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9AA3F283-0871-412B-8A65-5C27135FA311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4" y="6438798"/>
            <a:ext cx="6540032" cy="144000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B260E7-5145-4D60-B0FD-D666309BC8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8" y="654010"/>
            <a:ext cx="7523997" cy="938253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03604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ya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A793A88-E11E-4E45-A755-5B3C34182F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808848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A793A88-E11E-4E45-A755-5B3C34182F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F3B86-9DC3-4846-A1AC-7D66924C2E85}"/>
              </a:ext>
            </a:extLst>
          </p:cNvPr>
          <p:cNvCxnSpPr>
            <a:cxnSpLocks/>
          </p:cNvCxnSpPr>
          <p:nvPr userDrawn="1"/>
        </p:nvCxnSpPr>
        <p:spPr>
          <a:xfrm>
            <a:off x="8067982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000" y="654050"/>
            <a:ext cx="7524000" cy="938213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01999" y="1829496"/>
            <a:ext cx="3589198" cy="4296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3211693" cy="5470246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  <a:lvl6pPr rtl="0">
              <a:defRPr>
                <a:solidFill>
                  <a:schemeClr val="bg1"/>
                </a:solidFill>
              </a:defRPr>
            </a:lvl6pPr>
            <a:lvl7pPr rtl="0">
              <a:defRPr>
                <a:solidFill>
                  <a:schemeClr val="bg1"/>
                </a:solidFill>
              </a:defRPr>
            </a:lvl7pPr>
            <a:lvl8pPr rtl="0">
              <a:defRPr>
                <a:solidFill>
                  <a:schemeClr val="bg1"/>
                </a:solidFill>
              </a:defRPr>
            </a:lvl8pPr>
            <a:lvl9pPr rtl="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573133-6D27-4CF6-9680-4BBF4FB964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51198" y="1829496"/>
            <a:ext cx="3582001" cy="4296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AAB6B10-3B1D-4A83-ABAF-2B5A7A4DE68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fld id="{A67BCEC0-92C2-4FF9-A782-344903368E13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90EB1FC-C5EB-4C51-82E0-EA7BDC127E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303713" y="6438798"/>
            <a:ext cx="5916287" cy="144000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B3EF062-88CB-43A8-9F24-FA8FE9948D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5" name="Lav dynamik">
            <a:extLst>
              <a:ext uri="{FF2B5EF4-FFF2-40B4-BE49-F238E27FC236}">
                <a16:creationId xmlns:a16="http://schemas.microsoft.com/office/drawing/2014/main" id="{1107FA97-AB49-4F73-B2DC-C8F68A25BF4B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rtl="0"/>
            <a:r>
              <a:rPr lang="da-DK" sz="70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17909450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pebbl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0532DEF1-3A47-4BE0-AA8E-2B9C1AA440A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754537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0532DEF1-3A47-4BE0-AA8E-2B9C1AA440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rgbClr val="E3E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7524000" cy="4296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 rtl="0">
              <a:defRPr>
                <a:solidFill>
                  <a:srgbClr val="333333"/>
                </a:solidFill>
              </a:defRPr>
            </a:lvl1pPr>
            <a:lvl2pPr rtl="0">
              <a:defRPr>
                <a:solidFill>
                  <a:srgbClr val="333333"/>
                </a:solidFill>
              </a:defRPr>
            </a:lvl2pPr>
            <a:lvl3pPr rtl="0">
              <a:defRPr>
                <a:solidFill>
                  <a:srgbClr val="333333"/>
                </a:solidFill>
              </a:defRPr>
            </a:lvl3pPr>
            <a:lvl4pPr rtl="0">
              <a:defRPr>
                <a:solidFill>
                  <a:srgbClr val="333333"/>
                </a:solidFill>
              </a:defRPr>
            </a:lvl4pPr>
            <a:lvl5pPr rtl="0">
              <a:defRPr>
                <a:solidFill>
                  <a:schemeClr val="tx2"/>
                </a:solidFill>
              </a:defRPr>
            </a:lvl5pPr>
            <a:lvl6pPr rtl="0">
              <a:defRPr>
                <a:solidFill>
                  <a:schemeClr val="tx2"/>
                </a:solidFill>
              </a:defRPr>
            </a:lvl6pPr>
            <a:lvl7pPr rtl="0">
              <a:defRPr>
                <a:solidFill>
                  <a:srgbClr val="333333"/>
                </a:solidFill>
              </a:defRPr>
            </a:lvl7pPr>
            <a:lvl8pPr rtl="0">
              <a:defRPr>
                <a:solidFill>
                  <a:srgbClr val="333333"/>
                </a:solidFill>
              </a:defRPr>
            </a:lvl8pPr>
            <a:lvl9pPr rtl="0"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314D1594-E68D-46B5-98E0-BADEBF2D8E2F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1200" cy="144000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5097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1072C035-C106-4DFB-BED9-0CF5A0C663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64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1072C035-C106-4DFB-BED9-0CF5A0C663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8" y="654050"/>
            <a:ext cx="3583351" cy="1175446"/>
          </a:xfrm>
        </p:spPr>
        <p:txBody>
          <a:bodyPr vert="horz"/>
          <a:lstStyle>
            <a:lvl1pPr rtl="0">
              <a:defRPr sz="4100"/>
            </a:lvl1pPr>
          </a:lstStyle>
          <a:p>
            <a:r>
              <a:rPr lang="da-DK" noProof="0"/>
              <a:t>Click to add Agenda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303712" y="654050"/>
            <a:ext cx="5915025" cy="5483951"/>
          </a:xfrm>
        </p:spPr>
        <p:txBody>
          <a:bodyPr tIns="54000"/>
          <a:lstStyle>
            <a:lvl1pPr marL="342900" indent="-342900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1pPr>
            <a:lvl2pPr marL="342900" indent="-342900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2pPr>
            <a:lvl3pPr marL="342900" indent="-342900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3pPr>
            <a:lvl4pPr marL="342900" indent="-342900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4pPr>
            <a:lvl5pPr marL="342900" indent="-342900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5pPr>
            <a:lvl6pPr marL="342900" indent="-342900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6pPr>
            <a:lvl7pPr marL="342900" indent="-342900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7pPr>
            <a:lvl8pPr marL="342900" indent="-342900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8pPr>
            <a:lvl9pPr marL="342900" indent="-342900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9pPr>
          </a:lstStyle>
          <a:p>
            <a:pPr lvl="0"/>
            <a:r>
              <a:rPr lang="da-DK" noProof="0"/>
              <a:t>Click to add agenda point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06308-6883-44E5-8AC1-4EFA41DAE41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fld id="{527E5059-8FC8-469D-AF5C-AED221334502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8EA59-B5DA-44FE-A987-F0BBFEED3A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10AEC-4403-4C48-A85B-AE4CFE4111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7025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pebbl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1D5DF718-FEB8-4959-AC4C-DCE77C2E0A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08242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1D5DF718-FEB8-4959-AC4C-DCE77C2E0A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3942000" cy="6861600"/>
          </a:xfrm>
          <a:prstGeom prst="rect">
            <a:avLst/>
          </a:prstGeom>
          <a:solidFill>
            <a:srgbClr val="E3E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7496" y="654050"/>
            <a:ext cx="7524000" cy="938213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496" y="1829496"/>
            <a:ext cx="7524000" cy="4296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3211693" cy="5470246"/>
          </a:xfrm>
        </p:spPr>
        <p:txBody>
          <a:bodyPr/>
          <a:lstStyle>
            <a:lvl1pPr rtl="0">
              <a:defRPr>
                <a:solidFill>
                  <a:srgbClr val="333333"/>
                </a:solidFill>
              </a:defRPr>
            </a:lvl1pPr>
            <a:lvl2pPr rtl="0">
              <a:defRPr>
                <a:solidFill>
                  <a:srgbClr val="333333"/>
                </a:solidFill>
              </a:defRPr>
            </a:lvl2pPr>
            <a:lvl3pPr rtl="0">
              <a:defRPr>
                <a:solidFill>
                  <a:srgbClr val="333333"/>
                </a:solidFill>
              </a:defRPr>
            </a:lvl3pPr>
            <a:lvl4pPr rtl="0">
              <a:defRPr>
                <a:solidFill>
                  <a:srgbClr val="333333"/>
                </a:solidFill>
              </a:defRPr>
            </a:lvl4pPr>
            <a:lvl5pPr rtl="0">
              <a:defRPr>
                <a:solidFill>
                  <a:schemeClr val="tx2"/>
                </a:solidFill>
              </a:defRPr>
            </a:lvl5pPr>
            <a:lvl6pPr rtl="0">
              <a:defRPr>
                <a:solidFill>
                  <a:schemeClr val="tx2"/>
                </a:solidFill>
              </a:defRPr>
            </a:lvl6pPr>
            <a:lvl7pPr rtl="0">
              <a:defRPr>
                <a:solidFill>
                  <a:srgbClr val="333333"/>
                </a:solidFill>
              </a:defRPr>
            </a:lvl7pPr>
            <a:lvl8pPr rtl="0">
              <a:defRPr>
                <a:solidFill>
                  <a:srgbClr val="333333"/>
                </a:solidFill>
              </a:defRPr>
            </a:lvl8pPr>
            <a:lvl9pPr rtl="0"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47831-B728-45B5-9E64-16620CFD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265A58E6-12DB-4BF0-8165-AE5E60E9367A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EB497-E060-4BFF-B186-5D99D377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3713" y="6438798"/>
            <a:ext cx="5916287" cy="144000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DF8674-639A-429C-8B67-B36876945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Lav dynamik">
            <a:extLst>
              <a:ext uri="{FF2B5EF4-FFF2-40B4-BE49-F238E27FC236}">
                <a16:creationId xmlns:a16="http://schemas.microsoft.com/office/drawing/2014/main" id="{25BA861B-AC5B-40E5-BBC1-791F84A5A56F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rtl="0"/>
            <a:r>
              <a:rPr lang="da-DK" sz="700">
                <a:solidFill>
                  <a:schemeClr val="tx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783665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E96175C-5D8F-4780-84ED-7BF843B7BE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25216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E96175C-5D8F-4780-84ED-7BF843B7BE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7524000" cy="4296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white">
          <a:xfrm>
            <a:off x="8620504" y="654050"/>
            <a:ext cx="3211693" cy="5470246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  <a:lvl6pPr rtl="0">
              <a:defRPr>
                <a:solidFill>
                  <a:schemeClr val="bg1"/>
                </a:solidFill>
              </a:defRPr>
            </a:lvl6pPr>
            <a:lvl7pPr rtl="0">
              <a:defRPr>
                <a:solidFill>
                  <a:schemeClr val="bg1"/>
                </a:solidFill>
              </a:defRPr>
            </a:lvl7pPr>
            <a:lvl8pPr rtl="0">
              <a:defRPr>
                <a:solidFill>
                  <a:schemeClr val="bg1"/>
                </a:solidFill>
              </a:defRPr>
            </a:lvl8pPr>
            <a:lvl9pPr rtl="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fld id="{904988D6-6DD0-4C39-8AE1-A7E25B5D1BF4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1200" cy="144000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88231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264871E3-9777-4685-9384-C87299F8A0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585888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264871E3-9777-4685-9384-C87299F8A0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9240000" y="0"/>
            <a:ext cx="29520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8514000" cy="938213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4100400" cy="4296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white">
          <a:xfrm>
            <a:off x="9606001" y="654050"/>
            <a:ext cx="2225637" cy="5470246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tx2"/>
                </a:solidFill>
              </a:defRPr>
            </a:lvl5pPr>
            <a:lvl6pPr rtl="0">
              <a:defRPr>
                <a:solidFill>
                  <a:schemeClr val="bg1"/>
                </a:solidFill>
              </a:defRPr>
            </a:lvl6pPr>
            <a:lvl7pPr rtl="0">
              <a:defRPr>
                <a:solidFill>
                  <a:schemeClr val="bg1"/>
                </a:solidFill>
              </a:defRPr>
            </a:lvl7pPr>
            <a:lvl8pPr rtl="0">
              <a:defRPr>
                <a:solidFill>
                  <a:schemeClr val="bg1"/>
                </a:solidFill>
              </a:defRPr>
            </a:lvl8pPr>
            <a:lvl9pPr rtl="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fld id="{DC7F6929-E9B5-46A3-B5E9-6150C85426CE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4" y="6438798"/>
            <a:ext cx="7528571" cy="144000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B50B2CC-7292-40E5-983B-8C9FE3719D3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73599" y="1829496"/>
            <a:ext cx="4100400" cy="4296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6A8F7E-A651-41D6-98A1-26DD4B538840}"/>
              </a:ext>
            </a:extLst>
          </p:cNvPr>
          <p:cNvCxnSpPr>
            <a:cxnSpLocks/>
          </p:cNvCxnSpPr>
          <p:nvPr userDrawn="1"/>
        </p:nvCxnSpPr>
        <p:spPr>
          <a:xfrm>
            <a:off x="4617221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072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BA29C38D-FE66-4F53-843C-76870B2FB5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979516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BA29C38D-FE66-4F53-843C-76870B2FB5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 rtl="0">
              <a:defRPr>
                <a:solidFill>
                  <a:schemeClr val="accent2"/>
                </a:solidFill>
              </a:defRPr>
            </a:lvl1pPr>
            <a:lvl2pPr rtl="0">
              <a:defRPr>
                <a:solidFill>
                  <a:schemeClr val="accent2"/>
                </a:solidFill>
              </a:defRPr>
            </a:lvl2pPr>
            <a:lvl3pPr rtl="0">
              <a:defRPr>
                <a:solidFill>
                  <a:schemeClr val="accent2"/>
                </a:solidFill>
              </a:defRPr>
            </a:lvl3pPr>
            <a:lvl4pPr rtl="0">
              <a:defRPr>
                <a:solidFill>
                  <a:schemeClr val="accent2"/>
                </a:solidFill>
              </a:defRPr>
            </a:lvl4pPr>
            <a:lvl5pPr rtl="0">
              <a:defRPr>
                <a:solidFill>
                  <a:schemeClr val="accent2"/>
                </a:solidFill>
              </a:defRPr>
            </a:lvl5pPr>
            <a:lvl6pPr rtl="0">
              <a:defRPr>
                <a:solidFill>
                  <a:schemeClr val="accent2"/>
                </a:solidFill>
              </a:defRPr>
            </a:lvl6pPr>
            <a:lvl7pPr rtl="0">
              <a:defRPr>
                <a:solidFill>
                  <a:schemeClr val="accent2"/>
                </a:solidFill>
              </a:defRPr>
            </a:lvl7pPr>
            <a:lvl8pPr rtl="0">
              <a:defRPr>
                <a:solidFill>
                  <a:schemeClr val="accent2"/>
                </a:solidFill>
              </a:defRPr>
            </a:lvl8pPr>
            <a:lvl9pPr rtl="0"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>
                <a:solidFill>
                  <a:schemeClr val="accent2"/>
                </a:solidFill>
              </a:defRPr>
            </a:lvl1pPr>
          </a:lstStyle>
          <a:p>
            <a:fld id="{59FA29BE-106E-4609-97DE-EDE0B0C087F7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1200" cy="144000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4C8BD0-DD5C-4489-9629-555B91865A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775" y="1829496"/>
            <a:ext cx="7525224" cy="4296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504849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8BBB036A-F44F-4152-834E-CCB9BB48FC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654841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8BBB036A-F44F-4152-834E-CCB9BB48FC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9240000" y="0"/>
            <a:ext cx="29520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8514000" cy="938213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4100400" cy="4296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606001" y="654050"/>
            <a:ext cx="2225637" cy="5470246"/>
          </a:xfrm>
        </p:spPr>
        <p:txBody>
          <a:bodyPr/>
          <a:lstStyle>
            <a:lvl1pPr rtl="0">
              <a:defRPr>
                <a:solidFill>
                  <a:schemeClr val="accent2"/>
                </a:solidFill>
              </a:defRPr>
            </a:lvl1pPr>
            <a:lvl2pPr rtl="0">
              <a:defRPr>
                <a:solidFill>
                  <a:schemeClr val="accent2"/>
                </a:solidFill>
              </a:defRPr>
            </a:lvl2pPr>
            <a:lvl3pPr rtl="0">
              <a:defRPr>
                <a:solidFill>
                  <a:schemeClr val="accent2"/>
                </a:solidFill>
              </a:defRPr>
            </a:lvl3pPr>
            <a:lvl4pPr rtl="0">
              <a:defRPr>
                <a:solidFill>
                  <a:schemeClr val="accent2"/>
                </a:solidFill>
              </a:defRPr>
            </a:lvl4pPr>
            <a:lvl5pPr rtl="0">
              <a:defRPr>
                <a:solidFill>
                  <a:schemeClr val="accent2"/>
                </a:solidFill>
              </a:defRPr>
            </a:lvl5pPr>
            <a:lvl6pPr rtl="0">
              <a:defRPr>
                <a:solidFill>
                  <a:schemeClr val="accent2"/>
                </a:solidFill>
              </a:defRPr>
            </a:lvl6pPr>
            <a:lvl7pPr rtl="0">
              <a:defRPr>
                <a:solidFill>
                  <a:schemeClr val="accent2"/>
                </a:solidFill>
              </a:defRPr>
            </a:lvl7pPr>
            <a:lvl8pPr rtl="0">
              <a:defRPr>
                <a:solidFill>
                  <a:schemeClr val="accent2"/>
                </a:solidFill>
              </a:defRPr>
            </a:lvl8pPr>
            <a:lvl9pPr rtl="0"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>
                <a:solidFill>
                  <a:schemeClr val="accent2"/>
                </a:solidFill>
              </a:defRPr>
            </a:lvl1pPr>
          </a:lstStyle>
          <a:p>
            <a:fld id="{3EFAF684-C611-4113-B7D5-C3E527F22C4F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7527600" cy="144000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EF9E6FF-7726-40A8-94EA-A29CB944A47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73599" y="1829496"/>
            <a:ext cx="4100400" cy="4296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180825-6800-4756-8533-D472E6030F49}"/>
              </a:ext>
            </a:extLst>
          </p:cNvPr>
          <p:cNvCxnSpPr>
            <a:cxnSpLocks/>
          </p:cNvCxnSpPr>
          <p:nvPr userDrawn="1"/>
        </p:nvCxnSpPr>
        <p:spPr>
          <a:xfrm>
            <a:off x="4617221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782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020C5AC-7F97-4780-8D17-5CF91D7221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39352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020C5AC-7F97-4780-8D17-5CF91D7221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6" hidden="1">
            <a:extLst>
              <a:ext uri="{FF2B5EF4-FFF2-40B4-BE49-F238E27FC236}">
                <a16:creationId xmlns:a16="http://schemas.microsoft.com/office/drawing/2014/main" id="{756EBC4B-94DD-497B-89B0-BFABB76B7F8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C4B04AE4-03BB-4174-AD21-7567A4C959F4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278ED99F-3EB8-45AB-B54D-DDBD71FB06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829496"/>
            <a:ext cx="7524000" cy="4296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C42D2E8-535A-4E76-941E-2AB83D872A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50000" y="0"/>
            <a:ext cx="39420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 rtl="0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/>
              <a:t>Mark placeholder to insert image using the Insert tab – Pictures or from Templafy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2737" cy="144000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7922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C3420D0-3A15-4746-9619-7DD9F1E8FF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48569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EC3420D0-3A15-4746-9619-7DD9F1E8FF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4AB29C-AE28-49BA-8CB9-70E6E1E173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9420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 rtl="0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/>
              <a:t>Mark placeholder to insert image 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7496" y="654050"/>
            <a:ext cx="7524000" cy="9360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496" y="1829496"/>
            <a:ext cx="7524000" cy="4296001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7DB29-13FA-4B09-A099-DDC9A23701C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3A46E679-721E-4A44-A034-B3833441D488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73E84-2C35-47EE-9E5D-0C16556B1C9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303713" y="6438798"/>
            <a:ext cx="5916287" cy="144000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A470A-F824-4C76-B4D6-585485AA2D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6856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08">
          <p15:clr>
            <a:srgbClr val="FBAE40"/>
          </p15:clr>
        </p15:guide>
        <p15:guide id="2" pos="2487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377E923-39BD-4304-83DE-9C6EA5862A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43156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377E923-39BD-4304-83DE-9C6EA5862A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6" hidden="1">
            <a:extLst>
              <a:ext uri="{FF2B5EF4-FFF2-40B4-BE49-F238E27FC236}">
                <a16:creationId xmlns:a16="http://schemas.microsoft.com/office/drawing/2014/main" id="{B362E88C-9EAD-4C11-BE6B-5CB3B41E802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F6C1ADEE-7B52-423A-9878-0398FEFAF71F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42646B51-B8EC-41E6-905C-2EA91C894C8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4AB29C-AE28-49BA-8CB9-70E6E1E173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0800" y="0"/>
            <a:ext cx="69012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 rtl="0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/>
              <a:t>Mark placeholder to insert image 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1"/>
            <a:ext cx="4573774" cy="2349448"/>
          </a:xfrm>
        </p:spPr>
        <p:txBody>
          <a:bodyPr vert="horz"/>
          <a:lstStyle>
            <a:lvl1pPr rtl="0">
              <a:lnSpc>
                <a:spcPct val="91000"/>
              </a:lnSpc>
              <a:defRPr sz="4100"/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2800"/>
            <a:ext cx="4573774" cy="2772697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5FEECF7-4538-440F-96EA-C21501C6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361043"/>
            <a:ext cx="3588036" cy="221755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7042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29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B328370-86C9-4D75-B89D-955A761169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070483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B328370-86C9-4D75-B89D-955A761169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4AB29C-AE28-49BA-8CB9-70E6E1E173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9284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 rtl="0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/>
              <a:t>Mark placeholder to insert image 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89755" y="654051"/>
            <a:ext cx="6531741" cy="2349448"/>
          </a:xfrm>
        </p:spPr>
        <p:txBody>
          <a:bodyPr vert="horz"/>
          <a:lstStyle>
            <a:lvl1pPr rtl="0">
              <a:lnSpc>
                <a:spcPct val="91000"/>
              </a:lnSpc>
              <a:defRPr sz="4100"/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89755" y="3352800"/>
            <a:ext cx="6531741" cy="2772697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54FEB-C389-4653-B226-8CADC584E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3FD627AC-F023-4E38-BBE2-8CC6A4B15F9B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3BFA0-A0B2-46DF-BB77-1FCE2156E1B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289755" y="6438798"/>
            <a:ext cx="4930245" cy="144000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52393-FFA4-4674-9424-10C04085B8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9707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29">
          <p15:clr>
            <a:srgbClr val="FBAE40"/>
          </p15:clr>
        </p15:guide>
        <p15:guide id="2" pos="3104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image key messag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514C240-EC5E-41DB-A2D0-A6EE5BB1CE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321570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514C240-EC5E-41DB-A2D0-A6EE5BB1CE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35C0182F-ADAB-42FE-8E3F-6E031EAC242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791AE312-9C38-4B88-A1BD-03872F0FCB4A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6" name="Slide Number Placeholder 10" hidden="1">
            <a:extLst>
              <a:ext uri="{FF2B5EF4-FFF2-40B4-BE49-F238E27FC236}">
                <a16:creationId xmlns:a16="http://schemas.microsoft.com/office/drawing/2014/main" id="{1B428ADB-22C2-4C2B-9198-91AE2BA16AF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-2" y="0"/>
            <a:ext cx="6901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01198" y="0"/>
            <a:ext cx="5290801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 rtl="0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/>
              <a:t>Mark placeholder to insert image 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1"/>
            <a:ext cx="6184800" cy="2349448"/>
          </a:xfrm>
        </p:spPr>
        <p:txBody>
          <a:bodyPr vert="horz"/>
          <a:lstStyle>
            <a:lvl1pPr rtl="0"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2800"/>
            <a:ext cx="6184800" cy="2772697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  <a:lvl6pPr rtl="0">
              <a:defRPr>
                <a:solidFill>
                  <a:schemeClr val="bg1"/>
                </a:solidFill>
              </a:defRPr>
            </a:lvl6pPr>
            <a:lvl7pPr rtl="0">
              <a:defRPr>
                <a:solidFill>
                  <a:schemeClr val="bg1"/>
                </a:solidFill>
              </a:defRPr>
            </a:lvl7pPr>
            <a:lvl8pPr rtl="0">
              <a:defRPr>
                <a:solidFill>
                  <a:schemeClr val="bg1"/>
                </a:solidFill>
              </a:defRPr>
            </a:lvl8pPr>
            <a:lvl9pPr rtl="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5FEECF7-4538-440F-96EA-C21501C6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367354"/>
            <a:ext cx="5198435" cy="215444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4" name="Lav dynamik">
            <a:extLst>
              <a:ext uri="{FF2B5EF4-FFF2-40B4-BE49-F238E27FC236}">
                <a16:creationId xmlns:a16="http://schemas.microsoft.com/office/drawing/2014/main" id="{1A0DCCFC-0F80-4FEA-BB6A-651AF6A10A44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rtl="0"/>
            <a:r>
              <a:rPr lang="da-DK" sz="70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412905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B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14F77144-A626-41C0-B5D0-28D0D8224D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90787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14F77144-A626-41C0-B5D0-28D0D8224D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ackground">
            <a:extLst>
              <a:ext uri="{FF2B5EF4-FFF2-40B4-BE49-F238E27FC236}">
                <a16:creationId xmlns:a16="http://schemas.microsoft.com/office/drawing/2014/main" id="{78ACD53B-260B-4FF0-BE81-47ED68F9F4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8" y="654050"/>
            <a:ext cx="3583351" cy="1175446"/>
          </a:xfrm>
        </p:spPr>
        <p:txBody>
          <a:bodyPr vert="horz"/>
          <a:lstStyle>
            <a:lvl1pPr rtl="0">
              <a:defRPr sz="4100">
                <a:solidFill>
                  <a:schemeClr val="tx1"/>
                </a:solidFill>
              </a:defRPr>
            </a:lvl1pPr>
          </a:lstStyle>
          <a:p>
            <a:r>
              <a:rPr lang="da-DK" noProof="0"/>
              <a:t>Click to add Agenda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303712" y="654050"/>
            <a:ext cx="5915025" cy="5483951"/>
          </a:xfrm>
        </p:spPr>
        <p:txBody>
          <a:bodyPr tIns="54000"/>
          <a:lstStyle>
            <a:lvl1pPr marL="342900" indent="-342900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1pPr>
            <a:lvl2pPr marL="342900" indent="-342900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2pPr>
            <a:lvl3pPr marL="342900" indent="-342900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3pPr>
            <a:lvl4pPr marL="342900" indent="-342900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4pPr>
            <a:lvl5pPr marL="342900" indent="-342900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5pPr>
            <a:lvl6pPr marL="342900" indent="-342900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6pPr>
            <a:lvl7pPr marL="342900" indent="-342900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7pPr>
            <a:lvl8pPr marL="342900" indent="-342900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8pPr>
            <a:lvl9pPr marL="342900" indent="-342900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noProof="0"/>
              <a:t>Click to add agenda point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06308-6883-44E5-8AC1-4EFA41DAE41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fld id="{B0A79E5A-EC3D-4F9C-8449-9968B8A873CD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8EA59-B5DA-44FE-A987-F0BBFEED3A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10AEC-4403-4C48-A85B-AE4CFE4111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Lav dynamik">
            <a:extLst>
              <a:ext uri="{FF2B5EF4-FFF2-40B4-BE49-F238E27FC236}">
                <a16:creationId xmlns:a16="http://schemas.microsoft.com/office/drawing/2014/main" id="{BCDDD54F-FD08-428B-BC60-617D3FA993D5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rtl="0"/>
            <a:r>
              <a:rPr lang="da-DK" sz="700">
                <a:solidFill>
                  <a:schemeClr val="tx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1811271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FD55427-753F-42E8-BFFF-871E2B5F58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34300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FD55427-753F-42E8-BFFF-871E2B5F58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FEDDE2A4-F6B9-48F4-9D70-713FCBC801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290801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 rtl="0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/>
              <a:t>Mark placeholder to insert image using the Insert tab – Pictures or from Templafy</a:t>
            </a:r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5290800" y="0"/>
            <a:ext cx="6901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50802" y="654051"/>
            <a:ext cx="6184800" cy="2349448"/>
          </a:xfrm>
        </p:spPr>
        <p:txBody>
          <a:bodyPr vert="horz"/>
          <a:lstStyle>
            <a:lvl1pPr rtl="0"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50802" y="3352800"/>
            <a:ext cx="6184800" cy="2772697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  <a:lvl6pPr rtl="0">
              <a:defRPr>
                <a:solidFill>
                  <a:schemeClr val="bg1"/>
                </a:solidFill>
              </a:defRPr>
            </a:lvl6pPr>
            <a:lvl7pPr rtl="0">
              <a:defRPr>
                <a:solidFill>
                  <a:schemeClr val="bg1"/>
                </a:solidFill>
              </a:defRPr>
            </a:lvl7pPr>
            <a:lvl8pPr rtl="0">
              <a:defRPr>
                <a:solidFill>
                  <a:schemeClr val="bg1"/>
                </a:solidFill>
              </a:defRPr>
            </a:lvl8pPr>
            <a:lvl9pPr rtl="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71951-D21A-4AD7-B0ED-D9EDFD6FD21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B28D1D58-AB37-4343-ADE9-EEBE954DF792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8F7CD-9DD3-4685-B0A9-7CE0ABF9F1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179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cya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C45FAF3-C39C-4C2D-BE91-83532A171D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02235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C45FAF3-C39C-4C2D-BE91-83532A171D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-2" y="0"/>
            <a:ext cx="6901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58225" y="654051"/>
            <a:ext cx="4563272" cy="2349448"/>
          </a:xfrm>
        </p:spPr>
        <p:txBody>
          <a:bodyPr vert="horz"/>
          <a:lstStyle>
            <a:lvl1pPr rtl="0">
              <a:lnSpc>
                <a:spcPct val="91000"/>
              </a:lnSpc>
              <a:defRPr sz="4100"/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58225" y="3352800"/>
            <a:ext cx="4563272" cy="2772697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3407EFD-739B-433D-AABC-B74FC5DD6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6184172" cy="5470246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  <a:lvl6pPr rtl="0">
              <a:defRPr>
                <a:solidFill>
                  <a:schemeClr val="bg1"/>
                </a:solidFill>
              </a:defRPr>
            </a:lvl6pPr>
            <a:lvl7pPr rtl="0">
              <a:defRPr>
                <a:solidFill>
                  <a:schemeClr val="bg1"/>
                </a:solidFill>
              </a:defRPr>
            </a:lvl7pPr>
            <a:lvl8pPr rtl="0">
              <a:defRPr>
                <a:solidFill>
                  <a:schemeClr val="bg1"/>
                </a:solidFill>
              </a:defRPr>
            </a:lvl8pPr>
            <a:lvl9pPr rtl="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03372A-7FA0-487B-AC8F-173641FF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06093368-26E3-4532-8FD8-7B783022E688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5FEECF7-4538-440F-96EA-C21501C6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5200209" cy="144000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04AFF32-2AA2-423E-A356-4B61B59F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54F492D0-8979-441C-B481-C115B7F6449C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rtl="0"/>
            <a:r>
              <a:rPr lang="da-DK" sz="70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2471532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cya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8196D1A-A499-419C-A556-E29E4C19DA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538456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8196D1A-A499-419C-A556-E29E4C19D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-1" y="0"/>
            <a:ext cx="4303713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0"/>
            <a:ext cx="3584974" cy="1175446"/>
          </a:xfrm>
        </p:spPr>
        <p:txBody>
          <a:bodyPr vert="horz"/>
          <a:lstStyle>
            <a:lvl1pPr rtl="0"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1600"/>
            <a:ext cx="3584974" cy="2772000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  <a:lvl6pPr rtl="0">
              <a:defRPr>
                <a:solidFill>
                  <a:schemeClr val="bg1"/>
                </a:solidFill>
              </a:defRPr>
            </a:lvl6pPr>
            <a:lvl7pPr rtl="0">
              <a:defRPr>
                <a:solidFill>
                  <a:schemeClr val="bg1"/>
                </a:solidFill>
              </a:defRPr>
            </a:lvl7pPr>
            <a:lvl8pPr rtl="0">
              <a:defRPr>
                <a:solidFill>
                  <a:schemeClr val="bg1"/>
                </a:solidFill>
              </a:defRPr>
            </a:lvl8pPr>
            <a:lvl9pPr rtl="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0"/>
            <a:ext cx="7170004" cy="5470246"/>
          </a:xfrm>
        </p:spPr>
        <p:txBody>
          <a:bodyPr/>
          <a:lstStyle>
            <a:lvl1pPr rtl="0">
              <a:defRPr>
                <a:solidFill>
                  <a:srgbClr val="333333"/>
                </a:solidFill>
              </a:defRPr>
            </a:lvl1pPr>
            <a:lvl2pPr rtl="0">
              <a:defRPr>
                <a:solidFill>
                  <a:srgbClr val="333333"/>
                </a:solidFill>
              </a:defRPr>
            </a:lvl2pPr>
            <a:lvl3pPr rtl="0">
              <a:defRPr>
                <a:solidFill>
                  <a:srgbClr val="333333"/>
                </a:solidFill>
              </a:defRPr>
            </a:lvl3pPr>
            <a:lvl4pPr rtl="0">
              <a:defRPr>
                <a:solidFill>
                  <a:srgbClr val="333333"/>
                </a:solidFill>
              </a:defRPr>
            </a:lvl4pPr>
            <a:lvl5pPr rtl="0">
              <a:defRPr>
                <a:solidFill>
                  <a:schemeClr val="tx2"/>
                </a:solidFill>
              </a:defRPr>
            </a:lvl5pPr>
            <a:lvl6pPr rtl="0">
              <a:defRPr>
                <a:solidFill>
                  <a:schemeClr val="tx2"/>
                </a:solidFill>
              </a:defRPr>
            </a:lvl6pPr>
            <a:lvl7pPr rtl="0">
              <a:defRPr>
                <a:solidFill>
                  <a:srgbClr val="333333"/>
                </a:solidFill>
              </a:defRPr>
            </a:lvl7pPr>
            <a:lvl8pPr rtl="0">
              <a:defRPr>
                <a:solidFill>
                  <a:srgbClr val="333333"/>
                </a:solidFill>
              </a:defRPr>
            </a:lvl8pPr>
            <a:lvl9pPr rtl="0"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FF4A83-F11D-4BA4-ACA2-28A4736CF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851E3A26-CACC-472F-999E-6CEDC51DAFFB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6FF72C8-12DE-429B-98AC-66256B00C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1996" y="6438798"/>
            <a:ext cx="5558003" cy="144000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F8271F6-50AB-44A1-9998-6F78F158F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6D075D77-F3B6-4EB5-9E52-AB5745AED53F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rtl="0"/>
            <a:r>
              <a:rPr lang="da-DK" sz="70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420929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4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pe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F08E855-05C1-40E4-8572-FB8D702ECB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46291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F08E855-05C1-40E4-8572-FB8D702ECB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290801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 rtl="0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/>
              <a:t>Mark placeholder to insert image using the Insert tab – Pictures or from Templafy</a:t>
            </a:r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5290800" y="0"/>
            <a:ext cx="6901200" cy="686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48399" y="654050"/>
            <a:ext cx="6184800" cy="2349449"/>
          </a:xfrm>
        </p:spPr>
        <p:txBody>
          <a:bodyPr vert="horz"/>
          <a:lstStyle>
            <a:lvl1pPr rtl="0"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48399" y="3352800"/>
            <a:ext cx="6184800" cy="2772697"/>
          </a:xfrm>
        </p:spPr>
        <p:txBody>
          <a:bodyPr/>
          <a:lstStyle>
            <a:lvl1pPr rtl="0">
              <a:defRPr>
                <a:solidFill>
                  <a:srgbClr val="333333"/>
                </a:solidFill>
              </a:defRPr>
            </a:lvl1pPr>
            <a:lvl2pPr rtl="0">
              <a:defRPr>
                <a:solidFill>
                  <a:srgbClr val="333333"/>
                </a:solidFill>
              </a:defRPr>
            </a:lvl2pPr>
            <a:lvl3pPr rtl="0">
              <a:defRPr>
                <a:solidFill>
                  <a:srgbClr val="333333"/>
                </a:solidFill>
              </a:defRPr>
            </a:lvl3pPr>
            <a:lvl4pPr rtl="0">
              <a:defRPr>
                <a:solidFill>
                  <a:srgbClr val="333333"/>
                </a:solidFill>
              </a:defRPr>
            </a:lvl4pPr>
            <a:lvl5pPr rtl="0">
              <a:defRPr>
                <a:solidFill>
                  <a:schemeClr val="tx2"/>
                </a:solidFill>
              </a:defRPr>
            </a:lvl5pPr>
            <a:lvl6pPr rtl="0">
              <a:defRPr>
                <a:solidFill>
                  <a:schemeClr val="tx2"/>
                </a:solidFill>
              </a:defRPr>
            </a:lvl6pPr>
            <a:lvl7pPr rtl="0">
              <a:defRPr>
                <a:solidFill>
                  <a:srgbClr val="333333"/>
                </a:solidFill>
              </a:defRPr>
            </a:lvl7pPr>
            <a:lvl8pPr rtl="0">
              <a:defRPr>
                <a:solidFill>
                  <a:srgbClr val="333333"/>
                </a:solidFill>
              </a:defRPr>
            </a:lvl8pPr>
            <a:lvl9pPr rtl="0"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C9341C1-1ACE-4D5F-954C-E2A9E304D58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923212C7-A548-4370-9C24-272889F12011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E03AEF-76B9-47EF-ADA3-08AB46B8689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648399" y="6438798"/>
            <a:ext cx="4571601" cy="144000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036FE6-E32E-4510-9DFD-1E15852327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1544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pe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125A9D-26A9-4B45-ABFD-74410EF33F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00141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125A9D-26A9-4B45-ABFD-74410EF33F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4302000" cy="686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0"/>
            <a:ext cx="3584974" cy="1175446"/>
          </a:xfrm>
        </p:spPr>
        <p:txBody>
          <a:bodyPr vert="horz"/>
          <a:lstStyle>
            <a:lvl1pPr rtl="0"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1600"/>
            <a:ext cx="3584974" cy="2772000"/>
          </a:xfrm>
        </p:spPr>
        <p:txBody>
          <a:bodyPr/>
          <a:lstStyle>
            <a:lvl1pPr rtl="0">
              <a:defRPr>
                <a:solidFill>
                  <a:srgbClr val="333333"/>
                </a:solidFill>
              </a:defRPr>
            </a:lvl1pPr>
            <a:lvl2pPr rtl="0">
              <a:defRPr>
                <a:solidFill>
                  <a:srgbClr val="333333"/>
                </a:solidFill>
              </a:defRPr>
            </a:lvl2pPr>
            <a:lvl3pPr rtl="0">
              <a:defRPr>
                <a:solidFill>
                  <a:srgbClr val="333333"/>
                </a:solidFill>
              </a:defRPr>
            </a:lvl3pPr>
            <a:lvl4pPr rtl="0">
              <a:defRPr>
                <a:solidFill>
                  <a:srgbClr val="333333"/>
                </a:solidFill>
              </a:defRPr>
            </a:lvl4pPr>
            <a:lvl5pPr rtl="0">
              <a:defRPr>
                <a:solidFill>
                  <a:schemeClr val="tx2"/>
                </a:solidFill>
              </a:defRPr>
            </a:lvl5pPr>
            <a:lvl6pPr rtl="0">
              <a:defRPr>
                <a:solidFill>
                  <a:schemeClr val="tx2"/>
                </a:solidFill>
              </a:defRPr>
            </a:lvl6pPr>
            <a:lvl7pPr rtl="0">
              <a:defRPr>
                <a:solidFill>
                  <a:srgbClr val="333333"/>
                </a:solidFill>
              </a:defRPr>
            </a:lvl7pPr>
            <a:lvl8pPr rtl="0">
              <a:defRPr>
                <a:solidFill>
                  <a:srgbClr val="333333"/>
                </a:solidFill>
              </a:defRPr>
            </a:lvl8pPr>
            <a:lvl9pPr rtl="0"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0"/>
            <a:ext cx="7170004" cy="5470246"/>
          </a:xfrm>
        </p:spPr>
        <p:txBody>
          <a:bodyPr/>
          <a:lstStyle>
            <a:lvl1pPr rtl="0">
              <a:defRPr>
                <a:solidFill>
                  <a:srgbClr val="333333"/>
                </a:solidFill>
              </a:defRPr>
            </a:lvl1pPr>
            <a:lvl2pPr rtl="0">
              <a:defRPr>
                <a:solidFill>
                  <a:srgbClr val="333333"/>
                </a:solidFill>
              </a:defRPr>
            </a:lvl2pPr>
            <a:lvl3pPr rtl="0">
              <a:defRPr>
                <a:solidFill>
                  <a:srgbClr val="333333"/>
                </a:solidFill>
              </a:defRPr>
            </a:lvl3pPr>
            <a:lvl4pPr rtl="0">
              <a:defRPr>
                <a:solidFill>
                  <a:srgbClr val="333333"/>
                </a:solidFill>
              </a:defRPr>
            </a:lvl4pPr>
            <a:lvl5pPr rtl="0">
              <a:defRPr>
                <a:solidFill>
                  <a:schemeClr val="tx2"/>
                </a:solidFill>
              </a:defRPr>
            </a:lvl5pPr>
            <a:lvl6pPr rtl="0">
              <a:defRPr>
                <a:solidFill>
                  <a:schemeClr val="tx2"/>
                </a:solidFill>
              </a:defRPr>
            </a:lvl6pPr>
            <a:lvl7pPr rtl="0">
              <a:defRPr>
                <a:solidFill>
                  <a:srgbClr val="333333"/>
                </a:solidFill>
              </a:defRPr>
            </a:lvl7pPr>
            <a:lvl8pPr rtl="0">
              <a:defRPr>
                <a:solidFill>
                  <a:srgbClr val="333333"/>
                </a:solidFill>
              </a:defRPr>
            </a:lvl8pPr>
            <a:lvl9pPr rtl="0"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0BD52F-5F30-4092-B6BD-BC68EBA80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3393CB94-5BA6-4B5C-8025-21D6F4E52D5E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3160CC-677A-4E30-9B6F-4DD30FA62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7725" y="6438798"/>
            <a:ext cx="5562275" cy="144000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BF8DDD7-7966-45A0-AD48-A99BD1B49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A4A15578-12D5-4CA3-AE58-36E6DB03E8B8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rtl="0"/>
            <a:r>
              <a:rPr lang="da-DK" sz="700">
                <a:solidFill>
                  <a:schemeClr val="tx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686973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4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8C144B14-F2E0-45C9-B0AC-94FA86D38B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499232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8C144B14-F2E0-45C9-B0AC-94FA86D38B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036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 rtl="0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/>
              <a:t>Mark placeholder to insert image using the Insert tab – Pictures or from Templafy</a:t>
            </a:r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6903600" y="0"/>
            <a:ext cx="52884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7260312" y="654051"/>
            <a:ext cx="4575290" cy="2349448"/>
          </a:xfrm>
        </p:spPr>
        <p:txBody>
          <a:bodyPr vert="horz"/>
          <a:lstStyle>
            <a:lvl1pPr rtl="0"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7260312" y="3352800"/>
            <a:ext cx="4575290" cy="2772697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  <a:lvl6pPr rtl="0">
              <a:defRPr>
                <a:solidFill>
                  <a:schemeClr val="bg1"/>
                </a:solidFill>
              </a:defRPr>
            </a:lvl6pPr>
            <a:lvl7pPr rtl="0">
              <a:defRPr>
                <a:solidFill>
                  <a:schemeClr val="bg1"/>
                </a:solidFill>
              </a:defRPr>
            </a:lvl7pPr>
            <a:lvl8pPr rtl="0">
              <a:defRPr>
                <a:solidFill>
                  <a:schemeClr val="bg1"/>
                </a:solidFill>
              </a:defRPr>
            </a:lvl8pPr>
            <a:lvl9pPr rtl="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71951-D21A-4AD7-B0ED-D9EDFD6FD215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white"/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fld id="{29D73515-F0A6-4B30-A688-5D4CF44B9186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0D0E1-89DD-41BB-9E30-0E38A07068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261225" y="6367354"/>
            <a:ext cx="2957513" cy="215444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8F7CD-9DD3-4685-B0A9-7CE0ABF9F1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white"/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55156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 key message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447E694-88EA-4905-B2D3-B5A05835F7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260654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447E694-88EA-4905-B2D3-B5A05835F7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43020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60000" y="654051"/>
            <a:ext cx="3584974" cy="2136774"/>
          </a:xfrm>
        </p:spPr>
        <p:txBody>
          <a:bodyPr vert="horz"/>
          <a:lstStyle>
            <a:lvl1pPr rtl="0"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360000" y="3352800"/>
            <a:ext cx="3584974" cy="2772697"/>
          </a:xfrm>
        </p:spPr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  <a:lvl6pPr rtl="0">
              <a:defRPr>
                <a:solidFill>
                  <a:schemeClr val="bg1"/>
                </a:solidFill>
              </a:defRPr>
            </a:lvl6pPr>
            <a:lvl7pPr rtl="0">
              <a:defRPr>
                <a:solidFill>
                  <a:schemeClr val="bg1"/>
                </a:solidFill>
              </a:defRPr>
            </a:lvl7pPr>
            <a:lvl8pPr rtl="0">
              <a:defRPr>
                <a:solidFill>
                  <a:schemeClr val="bg1"/>
                </a:solidFill>
              </a:defRPr>
            </a:lvl8pPr>
            <a:lvl9pPr rtl="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0"/>
            <a:ext cx="7170004" cy="5470246"/>
          </a:xfrm>
        </p:spPr>
        <p:txBody>
          <a:bodyPr/>
          <a:lstStyle>
            <a:lvl1pPr rtl="0">
              <a:defRPr>
                <a:solidFill>
                  <a:srgbClr val="333333"/>
                </a:solidFill>
              </a:defRPr>
            </a:lvl1pPr>
            <a:lvl2pPr rtl="0">
              <a:defRPr>
                <a:solidFill>
                  <a:srgbClr val="333333"/>
                </a:solidFill>
              </a:defRPr>
            </a:lvl2pPr>
            <a:lvl3pPr rtl="0">
              <a:defRPr>
                <a:solidFill>
                  <a:srgbClr val="333333"/>
                </a:solidFill>
              </a:defRPr>
            </a:lvl3pPr>
            <a:lvl4pPr rtl="0">
              <a:defRPr>
                <a:solidFill>
                  <a:srgbClr val="333333"/>
                </a:solidFill>
              </a:defRPr>
            </a:lvl4pPr>
            <a:lvl5pPr rtl="0">
              <a:defRPr>
                <a:solidFill>
                  <a:schemeClr val="tx2"/>
                </a:solidFill>
              </a:defRPr>
            </a:lvl5pPr>
            <a:lvl6pPr rtl="0">
              <a:defRPr>
                <a:solidFill>
                  <a:schemeClr val="tx2"/>
                </a:solidFill>
              </a:defRPr>
            </a:lvl6pPr>
            <a:lvl7pPr rtl="0">
              <a:defRPr>
                <a:solidFill>
                  <a:srgbClr val="333333"/>
                </a:solidFill>
              </a:defRPr>
            </a:lvl7pPr>
            <a:lvl8pPr rtl="0">
              <a:defRPr>
                <a:solidFill>
                  <a:srgbClr val="333333"/>
                </a:solidFill>
              </a:defRPr>
            </a:lvl8pPr>
            <a:lvl9pPr rtl="0"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AE0849-ADA5-4C35-BD3D-32AEC027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B6F065B1-CCC8-4072-99B6-C71232109F4F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1AB1FEE-9EFB-4823-A0D2-ECFD3E905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7725" y="6438798"/>
            <a:ext cx="5562275" cy="144000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4A6979C-ADCB-4300-A9EA-07138DC93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B1EEDA58-6175-4232-A50D-8C1F8D8DDEA6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rtl="0"/>
            <a:r>
              <a:rPr lang="da-DK" sz="700">
                <a:solidFill>
                  <a:schemeClr val="tx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421488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4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8F34690C-25EC-4643-A659-A407655355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51269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8F34690C-25EC-4643-A659-A407655355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036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 rtl="0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/>
              <a:t>Mark placeholder to insert image using the Insert tab – Pictures or from Templafy</a:t>
            </a:r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6903600" y="0"/>
            <a:ext cx="52884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60312" y="654051"/>
            <a:ext cx="4575290" cy="2349448"/>
          </a:xfrm>
        </p:spPr>
        <p:txBody>
          <a:bodyPr vert="horz"/>
          <a:lstStyle>
            <a:lvl1pPr rtl="0">
              <a:lnSpc>
                <a:spcPct val="91000"/>
              </a:lnSpc>
              <a:defRPr sz="4100">
                <a:solidFill>
                  <a:schemeClr val="accent2"/>
                </a:solidFill>
              </a:defRPr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60312" y="3352800"/>
            <a:ext cx="4575290" cy="2772697"/>
          </a:xfrm>
        </p:spPr>
        <p:txBody>
          <a:bodyPr/>
          <a:lstStyle>
            <a:lvl1pPr rtl="0">
              <a:defRPr>
                <a:solidFill>
                  <a:schemeClr val="accent2"/>
                </a:solidFill>
              </a:defRPr>
            </a:lvl1pPr>
            <a:lvl2pPr rtl="0">
              <a:defRPr>
                <a:solidFill>
                  <a:schemeClr val="accent2"/>
                </a:solidFill>
              </a:defRPr>
            </a:lvl2pPr>
            <a:lvl3pPr rtl="0">
              <a:defRPr>
                <a:solidFill>
                  <a:schemeClr val="accent2"/>
                </a:solidFill>
              </a:defRPr>
            </a:lvl3pPr>
            <a:lvl4pPr rtl="0">
              <a:defRPr>
                <a:solidFill>
                  <a:schemeClr val="accent2"/>
                </a:solidFill>
              </a:defRPr>
            </a:lvl4pPr>
            <a:lvl5pPr rtl="0">
              <a:defRPr>
                <a:solidFill>
                  <a:schemeClr val="accent2"/>
                </a:solidFill>
              </a:defRPr>
            </a:lvl5pPr>
            <a:lvl6pPr rtl="0">
              <a:defRPr>
                <a:solidFill>
                  <a:schemeClr val="accent2"/>
                </a:solidFill>
              </a:defRPr>
            </a:lvl6pPr>
            <a:lvl7pPr rtl="0">
              <a:defRPr>
                <a:solidFill>
                  <a:schemeClr val="accent2"/>
                </a:solidFill>
              </a:defRPr>
            </a:lvl7pPr>
            <a:lvl8pPr rtl="0">
              <a:defRPr>
                <a:solidFill>
                  <a:schemeClr val="accent2"/>
                </a:solidFill>
              </a:defRPr>
            </a:lvl8pPr>
            <a:lvl9pPr rtl="0"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71951-D21A-4AD7-B0ED-D9EDFD6FD21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rtl="0">
              <a:defRPr>
                <a:solidFill>
                  <a:schemeClr val="accent2"/>
                </a:solidFill>
              </a:defRPr>
            </a:lvl1pPr>
          </a:lstStyle>
          <a:p>
            <a:fld id="{4C0216E3-463B-4CB8-BE43-497F498BEEEE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0D0E1-89DD-41BB-9E30-0E38A07068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253288" y="6367354"/>
            <a:ext cx="2965450" cy="215444"/>
          </a:xfrm>
        </p:spPr>
        <p:txBody>
          <a:bodyPr/>
          <a:lstStyle>
            <a:lvl1pPr rtl="0">
              <a:defRPr>
                <a:solidFill>
                  <a:schemeClr val="accent2"/>
                </a:solidFill>
              </a:defRPr>
            </a:lvl1pPr>
          </a:lstStyle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8F7CD-9DD3-4685-B0A9-7CE0ABF9F1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rtl="0"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8985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5F04DE7-660B-413B-89C2-A44CC13286C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249425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5F04DE7-660B-413B-89C2-A44CC13286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43020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1"/>
            <a:ext cx="3584974" cy="2136774"/>
          </a:xfrm>
        </p:spPr>
        <p:txBody>
          <a:bodyPr vert="horz"/>
          <a:lstStyle>
            <a:lvl1pPr rtl="0">
              <a:lnSpc>
                <a:spcPct val="91000"/>
              </a:lnSpc>
              <a:defRPr sz="4100">
                <a:solidFill>
                  <a:schemeClr val="accent2"/>
                </a:solidFill>
              </a:defRPr>
            </a:lvl1pPr>
          </a:lstStyle>
          <a:p>
            <a:r>
              <a:rPr lang="da-DK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2800"/>
            <a:ext cx="3584974" cy="2772697"/>
          </a:xfrm>
        </p:spPr>
        <p:txBody>
          <a:bodyPr/>
          <a:lstStyle>
            <a:lvl1pPr rtl="0">
              <a:defRPr>
                <a:solidFill>
                  <a:schemeClr val="accent2"/>
                </a:solidFill>
              </a:defRPr>
            </a:lvl1pPr>
            <a:lvl2pPr rtl="0">
              <a:defRPr>
                <a:solidFill>
                  <a:schemeClr val="accent2"/>
                </a:solidFill>
              </a:defRPr>
            </a:lvl2pPr>
            <a:lvl3pPr rtl="0">
              <a:defRPr>
                <a:solidFill>
                  <a:schemeClr val="accent2"/>
                </a:solidFill>
              </a:defRPr>
            </a:lvl3pPr>
            <a:lvl4pPr rtl="0">
              <a:defRPr>
                <a:solidFill>
                  <a:schemeClr val="accent2"/>
                </a:solidFill>
              </a:defRPr>
            </a:lvl4pPr>
            <a:lvl5pPr rtl="0">
              <a:defRPr>
                <a:solidFill>
                  <a:schemeClr val="accent2"/>
                </a:solidFill>
              </a:defRPr>
            </a:lvl5pPr>
            <a:lvl6pPr rtl="0">
              <a:defRPr>
                <a:solidFill>
                  <a:schemeClr val="accent2"/>
                </a:solidFill>
              </a:defRPr>
            </a:lvl6pPr>
            <a:lvl7pPr rtl="0">
              <a:defRPr>
                <a:solidFill>
                  <a:schemeClr val="accent2"/>
                </a:solidFill>
              </a:defRPr>
            </a:lvl7pPr>
            <a:lvl8pPr rtl="0">
              <a:defRPr>
                <a:solidFill>
                  <a:schemeClr val="accent2"/>
                </a:solidFill>
              </a:defRPr>
            </a:lvl8pPr>
            <a:lvl9pPr rtl="0"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1"/>
            <a:ext cx="7170004" cy="5470245"/>
          </a:xfrm>
        </p:spPr>
        <p:txBody>
          <a:bodyPr/>
          <a:lstStyle>
            <a:lvl1pPr rtl="0">
              <a:defRPr>
                <a:solidFill>
                  <a:srgbClr val="333333"/>
                </a:solidFill>
              </a:defRPr>
            </a:lvl1pPr>
            <a:lvl2pPr rtl="0">
              <a:defRPr>
                <a:solidFill>
                  <a:srgbClr val="333333"/>
                </a:solidFill>
              </a:defRPr>
            </a:lvl2pPr>
            <a:lvl3pPr rtl="0">
              <a:defRPr>
                <a:solidFill>
                  <a:srgbClr val="333333"/>
                </a:solidFill>
              </a:defRPr>
            </a:lvl3pPr>
            <a:lvl4pPr rtl="0">
              <a:defRPr>
                <a:solidFill>
                  <a:srgbClr val="333333"/>
                </a:solidFill>
              </a:defRPr>
            </a:lvl4pPr>
            <a:lvl5pPr rtl="0">
              <a:defRPr>
                <a:solidFill>
                  <a:schemeClr val="tx2"/>
                </a:solidFill>
              </a:defRPr>
            </a:lvl5pPr>
            <a:lvl6pPr rtl="0">
              <a:defRPr>
                <a:solidFill>
                  <a:schemeClr val="tx2"/>
                </a:solidFill>
              </a:defRPr>
            </a:lvl6pPr>
            <a:lvl7pPr rtl="0">
              <a:defRPr>
                <a:solidFill>
                  <a:srgbClr val="333333"/>
                </a:solidFill>
              </a:defRPr>
            </a:lvl7pPr>
            <a:lvl8pPr rtl="0">
              <a:defRPr>
                <a:solidFill>
                  <a:srgbClr val="333333"/>
                </a:solidFill>
              </a:defRPr>
            </a:lvl8pPr>
            <a:lvl9pPr rtl="0"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da-DK" noProof="0"/>
              <a:t>Click to add text </a:t>
            </a:r>
            <a:br>
              <a:rPr lang="da-DK" noProof="0"/>
            </a:br>
            <a:r>
              <a:rPr lang="da-DK" noProof="0"/>
              <a:t>Enter &amp; TAB for next text level</a:t>
            </a:r>
            <a:br>
              <a:rPr lang="da-DK" noProof="0"/>
            </a:br>
            <a:r>
              <a:rPr lang="da-DK" noProof="0"/>
              <a:t>SHIFT+TAB to go back in levels</a:t>
            </a:r>
            <a:endParaRPr lang="da-DK"/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D33C9E-6521-4DF1-93A8-375CEAEC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fld id="{49EE3078-35F5-4450-8DDB-1711F663AF0B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23F77A-3C54-4C93-BB36-E29AEE7A1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1997" y="6438798"/>
            <a:ext cx="5558003" cy="144000"/>
          </a:xfrm>
        </p:spPr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CE16FDD-BBE2-4F3D-ADDA-ED4FA9CE9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F6A1A2FD-ED95-4DEE-9A2C-FB659D867A09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rtl="0"/>
            <a:r>
              <a:rPr lang="da-DK" sz="700">
                <a:solidFill>
                  <a:schemeClr val="accent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861973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6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C871B7-74A1-4D95-9473-892F07F19F0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548464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C871B7-74A1-4D95-9473-892F07F19F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6" hidden="1">
            <a:extLst>
              <a:ext uri="{FF2B5EF4-FFF2-40B4-BE49-F238E27FC236}">
                <a16:creationId xmlns:a16="http://schemas.microsoft.com/office/drawing/2014/main" id="{B1DFE0D9-0BA4-4026-8A37-2B9467024CB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87CEE0B2-D606-4C87-BD16-18AC95AF549F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B99F8788-0F5A-48AA-8CA3-6BDF988C91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4D05E2D1-BF97-4F56-A04F-48768FE304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2" name="Background">
            <a:extLst>
              <a:ext uri="{FF2B5EF4-FFF2-40B4-BE49-F238E27FC236}">
                <a16:creationId xmlns:a16="http://schemas.microsoft.com/office/drawing/2014/main" id="{AB09C097-1BD9-4120-AB83-44067D1B1490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A3ADEAA8-6B38-44C6-9245-01A3512C10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 rtl="0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/>
              <a:t>Mark placeholder to insert image 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7449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63" Type="http://schemas.openxmlformats.org/officeDocument/2006/relationships/oleObject" Target="../embeddings/oleObject59.bin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62" Type="http://schemas.openxmlformats.org/officeDocument/2006/relationships/tags" Target="../tags/tag60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theme" Target="../theme/theme2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64" Type="http://schemas.openxmlformats.org/officeDocument/2006/relationships/image" Target="../media/image1.emf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85FBCABB-C9FE-4B48-B7E4-910E9CCD35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9"/>
            </p:custDataLst>
            <p:extLst>
              <p:ext uri="{D42A27DB-BD31-4B8C-83A1-F6EECF244321}">
                <p14:modId xmlns:p14="http://schemas.microsoft.com/office/powerpoint/2010/main" val="12773156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0" imgW="360" imgH="360" progId="TCLayout.ActiveDocument.1">
                  <p:embed/>
                </p:oleObj>
              </mc:Choice>
              <mc:Fallback>
                <p:oleObj name="think-cell Slide" r:id="rId60" imgW="360" imgH="36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85FBCABB-C9FE-4B48-B7E4-910E9CCD35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guide" hidden="1">
            <a:extLst>
              <a:ext uri="{FF2B5EF4-FFF2-40B4-BE49-F238E27FC236}">
                <a16:creationId xmlns:a16="http://schemas.microsoft.com/office/drawing/2014/main" id="{15561ECF-7D46-418C-8729-C8ECF83A13E2}"/>
              </a:ext>
            </a:extLst>
          </p:cNvPr>
          <p:cNvGrpSpPr/>
          <p:nvPr userDrawn="1"/>
        </p:nvGrpSpPr>
        <p:grpSpPr>
          <a:xfrm>
            <a:off x="358775" y="652461"/>
            <a:ext cx="11473225" cy="5911853"/>
            <a:chOff x="358775" y="652461"/>
            <a:chExt cx="11473225" cy="59118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9F99D4-F67E-4434-8A77-73CFD8194BE7}"/>
                </a:ext>
              </a:extLst>
            </p:cNvPr>
            <p:cNvSpPr/>
            <p:nvPr userDrawn="1"/>
          </p:nvSpPr>
          <p:spPr>
            <a:xfrm>
              <a:off x="986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2247C1-8999-4428-B39C-99101426123D}"/>
                </a:ext>
              </a:extLst>
            </p:cNvPr>
            <p:cNvSpPr/>
            <p:nvPr userDrawn="1"/>
          </p:nvSpPr>
          <p:spPr>
            <a:xfrm>
              <a:off x="360000" y="652462"/>
              <a:ext cx="11472000" cy="5911851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125219-FD9A-41B2-B1E3-EAB13584C8B0}"/>
                </a:ext>
              </a:extLst>
            </p:cNvPr>
            <p:cNvSpPr/>
            <p:nvPr userDrawn="1"/>
          </p:nvSpPr>
          <p:spPr>
            <a:xfrm>
              <a:off x="358775" y="1828800"/>
              <a:ext cx="11472863" cy="4735514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 rtl="0"/>
              <a:endParaRPr lang="da-DK" sz="2000" noProof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16D790-5B35-4F06-B6DB-EC1E2EB169A5}"/>
                </a:ext>
              </a:extLst>
            </p:cNvPr>
            <p:cNvSpPr/>
            <p:nvPr userDrawn="1"/>
          </p:nvSpPr>
          <p:spPr>
            <a:xfrm>
              <a:off x="1972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CB2FC5-A2F6-4A4F-84AA-43534FE975BF}"/>
                </a:ext>
              </a:extLst>
            </p:cNvPr>
            <p:cNvSpPr/>
            <p:nvPr userDrawn="1"/>
          </p:nvSpPr>
          <p:spPr>
            <a:xfrm>
              <a:off x="2958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5EB2D0-7A80-405D-B665-12F8D4CC5F63}"/>
                </a:ext>
              </a:extLst>
            </p:cNvPr>
            <p:cNvSpPr/>
            <p:nvPr userDrawn="1"/>
          </p:nvSpPr>
          <p:spPr>
            <a:xfrm>
              <a:off x="3944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2768B5-D959-48CB-BDED-4EAD8F5FF0AD}"/>
                </a:ext>
              </a:extLst>
            </p:cNvPr>
            <p:cNvSpPr/>
            <p:nvPr userDrawn="1"/>
          </p:nvSpPr>
          <p:spPr>
            <a:xfrm>
              <a:off x="4930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EE85FF8-3F3E-4005-8518-F5A205F1651A}"/>
                </a:ext>
              </a:extLst>
            </p:cNvPr>
            <p:cNvSpPr/>
            <p:nvPr userDrawn="1"/>
          </p:nvSpPr>
          <p:spPr>
            <a:xfrm>
              <a:off x="5916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39F7EBC-85F9-49AF-A359-590F00976AFB}"/>
                </a:ext>
              </a:extLst>
            </p:cNvPr>
            <p:cNvSpPr/>
            <p:nvPr userDrawn="1"/>
          </p:nvSpPr>
          <p:spPr>
            <a:xfrm>
              <a:off x="6902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7F1FA3E-E852-433E-9D2C-2852FFC2D8B6}"/>
                </a:ext>
              </a:extLst>
            </p:cNvPr>
            <p:cNvSpPr/>
            <p:nvPr userDrawn="1"/>
          </p:nvSpPr>
          <p:spPr>
            <a:xfrm>
              <a:off x="7888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2443D88-E494-49A4-9054-8E60E8F2A85E}"/>
                </a:ext>
              </a:extLst>
            </p:cNvPr>
            <p:cNvSpPr/>
            <p:nvPr userDrawn="1"/>
          </p:nvSpPr>
          <p:spPr>
            <a:xfrm>
              <a:off x="8874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83D840B-83FD-46BD-BEA5-2505FBE2EFF8}"/>
                </a:ext>
              </a:extLst>
            </p:cNvPr>
            <p:cNvSpPr/>
            <p:nvPr userDrawn="1"/>
          </p:nvSpPr>
          <p:spPr>
            <a:xfrm>
              <a:off x="9860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ABC8FB8-5C7D-4EA0-B3F8-180CCCB2B78F}"/>
                </a:ext>
              </a:extLst>
            </p:cNvPr>
            <p:cNvSpPr/>
            <p:nvPr userDrawn="1"/>
          </p:nvSpPr>
          <p:spPr>
            <a:xfrm>
              <a:off x="10846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A6E85EE-3577-48A9-A89C-EA48B414776F}"/>
                </a:ext>
              </a:extLst>
            </p:cNvPr>
            <p:cNvSpPr/>
            <p:nvPr userDrawn="1"/>
          </p:nvSpPr>
          <p:spPr>
            <a:xfrm>
              <a:off x="358775" y="6124575"/>
              <a:ext cx="11473200" cy="439739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 rtl="0"/>
              <a:endParaRPr lang="da-DK" sz="2000" noProof="0"/>
            </a:p>
          </p:txBody>
        </p:sp>
      </p:grpSp>
      <p:sp>
        <p:nvSpPr>
          <p:cNvPr id="4" name="Logo name">
            <a:extLst>
              <a:ext uri="{FF2B5EF4-FFF2-40B4-BE49-F238E27FC236}">
                <a16:creationId xmlns:a16="http://schemas.microsoft.com/office/drawing/2014/main" id="{01B9A0B6-FAB9-47A4-9AD8-E4A32831A03D}"/>
              </a:ext>
            </a:extLst>
          </p:cNvPr>
          <p:cNvSpPr txBox="1"/>
          <p:nvPr userDrawn="1"/>
        </p:nvSpPr>
        <p:spPr>
          <a:xfrm>
            <a:off x="360000" y="6368400"/>
            <a:ext cx="777600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rtl="0"/>
            <a:r>
              <a:rPr lang="da-DK" sz="700">
                <a:solidFill>
                  <a:schemeClr val="tx2"/>
                </a:solidFill>
              </a:rPr>
              <a:t>Ramboll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55200"/>
            <a:ext cx="104832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28800"/>
            <a:ext cx="11473200" cy="429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Level 1 (Enter+TAB for next text level, SHIFT+TAB to go back in levels)</a:t>
            </a:r>
          </a:p>
          <a:p>
            <a:pPr lvl="1"/>
            <a:r>
              <a:rPr lang="da-DK" noProof="0"/>
              <a:t>Level 2</a:t>
            </a:r>
          </a:p>
          <a:p>
            <a:pPr lvl="2"/>
            <a:r>
              <a:rPr lang="da-DK" noProof="0"/>
              <a:t>Level 3</a:t>
            </a:r>
          </a:p>
          <a:p>
            <a:pPr lvl="3"/>
            <a:r>
              <a:rPr lang="da-DK" noProof="0"/>
              <a:t>Level 4</a:t>
            </a:r>
          </a:p>
          <a:p>
            <a:pPr lvl="4"/>
            <a:r>
              <a:rPr lang="da-DK" noProof="0"/>
              <a:t>Level 5</a:t>
            </a:r>
          </a:p>
          <a:p>
            <a:pPr lvl="5"/>
            <a:r>
              <a:rPr lang="da-DK" noProof="0"/>
              <a:t>Level 6</a:t>
            </a:r>
          </a:p>
          <a:p>
            <a:pPr lvl="6"/>
            <a:r>
              <a:rPr lang="da-DK" noProof="0"/>
              <a:t>Level 7</a:t>
            </a:r>
          </a:p>
          <a:p>
            <a:pPr lvl="7"/>
            <a:r>
              <a:rPr lang="da-DK" noProof="0"/>
              <a:t>Level 8</a:t>
            </a:r>
          </a:p>
          <a:p>
            <a:pPr lvl="8"/>
            <a:r>
              <a:rPr lang="da-DK" noProof="0"/>
              <a:t>Level 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206800" y="6310800"/>
            <a:ext cx="6264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700">
                <a:solidFill>
                  <a:schemeClr val="tx2"/>
                </a:solidFill>
              </a:defRPr>
            </a:lvl1pPr>
          </a:lstStyle>
          <a:p>
            <a:fld id="{EE293F28-83DD-43B4-A46C-AE697B78ED12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2800" y="6440400"/>
            <a:ext cx="88776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700"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6800" y="6476400"/>
            <a:ext cx="626400" cy="10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700"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772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7" r:id="rId5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41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08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08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410" userDrawn="1">
          <p15:clr>
            <a:srgbClr val="F26B43"/>
          </p15:clr>
        </p15:guide>
        <p15:guide id="4" orient="horz" pos="4135" userDrawn="1">
          <p15:clr>
            <a:srgbClr val="A4A3A4"/>
          </p15:clr>
        </p15:guide>
        <p15:guide id="5" pos="226" userDrawn="1">
          <p15:clr>
            <a:srgbClr val="F26B43"/>
          </p15:clr>
        </p15:guide>
        <p15:guide id="6" pos="7453" userDrawn="1">
          <p15:clr>
            <a:srgbClr val="F26B43"/>
          </p15:clr>
        </p15:guide>
        <p15:guide id="7" orient="horz" pos="1152" userDrawn="1">
          <p15:clr>
            <a:srgbClr val="F26B43"/>
          </p15:clr>
        </p15:guide>
        <p15:guide id="16" pos="3726" userDrawn="1">
          <p15:clr>
            <a:srgbClr val="A4A3A4"/>
          </p15:clr>
        </p15:guide>
        <p15:guide id="17" pos="3953" userDrawn="1">
          <p15:clr>
            <a:srgbClr val="A4A3A4"/>
          </p15:clr>
        </p15:guide>
        <p15:guide id="28" orient="horz" pos="38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85FBCABB-C9FE-4B48-B7E4-910E9CCD35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2"/>
            </p:custDataLst>
            <p:extLst>
              <p:ext uri="{D42A27DB-BD31-4B8C-83A1-F6EECF244321}">
                <p14:modId xmlns:p14="http://schemas.microsoft.com/office/powerpoint/2010/main" val="24970899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3" imgW="360" imgH="360" progId="TCLayout.ActiveDocument.1">
                  <p:embed/>
                </p:oleObj>
              </mc:Choice>
              <mc:Fallback>
                <p:oleObj name="think-cell Slide" r:id="rId63" imgW="360" imgH="36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85FBCABB-C9FE-4B48-B7E4-910E9CCD35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guide" hidden="1">
            <a:extLst>
              <a:ext uri="{FF2B5EF4-FFF2-40B4-BE49-F238E27FC236}">
                <a16:creationId xmlns:a16="http://schemas.microsoft.com/office/drawing/2014/main" id="{15561ECF-7D46-418C-8729-C8ECF83A13E2}"/>
              </a:ext>
            </a:extLst>
          </p:cNvPr>
          <p:cNvGrpSpPr/>
          <p:nvPr userDrawn="1"/>
        </p:nvGrpSpPr>
        <p:grpSpPr>
          <a:xfrm>
            <a:off x="358775" y="652461"/>
            <a:ext cx="11473225" cy="5911853"/>
            <a:chOff x="358775" y="652461"/>
            <a:chExt cx="11473225" cy="59118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9F99D4-F67E-4434-8A77-73CFD8194BE7}"/>
                </a:ext>
              </a:extLst>
            </p:cNvPr>
            <p:cNvSpPr/>
            <p:nvPr userDrawn="1"/>
          </p:nvSpPr>
          <p:spPr>
            <a:xfrm>
              <a:off x="986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2247C1-8999-4428-B39C-99101426123D}"/>
                </a:ext>
              </a:extLst>
            </p:cNvPr>
            <p:cNvSpPr/>
            <p:nvPr userDrawn="1"/>
          </p:nvSpPr>
          <p:spPr>
            <a:xfrm>
              <a:off x="360000" y="652462"/>
              <a:ext cx="11472000" cy="5911851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125219-FD9A-41B2-B1E3-EAB13584C8B0}"/>
                </a:ext>
              </a:extLst>
            </p:cNvPr>
            <p:cNvSpPr/>
            <p:nvPr userDrawn="1"/>
          </p:nvSpPr>
          <p:spPr>
            <a:xfrm>
              <a:off x="358775" y="1828800"/>
              <a:ext cx="11472863" cy="4735514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 rtl="0"/>
              <a:endParaRPr lang="da-DK" sz="2000" noProof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16D790-5B35-4F06-B6DB-EC1E2EB169A5}"/>
                </a:ext>
              </a:extLst>
            </p:cNvPr>
            <p:cNvSpPr/>
            <p:nvPr userDrawn="1"/>
          </p:nvSpPr>
          <p:spPr>
            <a:xfrm>
              <a:off x="1972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CB2FC5-A2F6-4A4F-84AA-43534FE975BF}"/>
                </a:ext>
              </a:extLst>
            </p:cNvPr>
            <p:cNvSpPr/>
            <p:nvPr userDrawn="1"/>
          </p:nvSpPr>
          <p:spPr>
            <a:xfrm>
              <a:off x="2958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5EB2D0-7A80-405D-B665-12F8D4CC5F63}"/>
                </a:ext>
              </a:extLst>
            </p:cNvPr>
            <p:cNvSpPr/>
            <p:nvPr userDrawn="1"/>
          </p:nvSpPr>
          <p:spPr>
            <a:xfrm>
              <a:off x="3944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2768B5-D959-48CB-BDED-4EAD8F5FF0AD}"/>
                </a:ext>
              </a:extLst>
            </p:cNvPr>
            <p:cNvSpPr/>
            <p:nvPr userDrawn="1"/>
          </p:nvSpPr>
          <p:spPr>
            <a:xfrm>
              <a:off x="4930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EE85FF8-3F3E-4005-8518-F5A205F1651A}"/>
                </a:ext>
              </a:extLst>
            </p:cNvPr>
            <p:cNvSpPr/>
            <p:nvPr userDrawn="1"/>
          </p:nvSpPr>
          <p:spPr>
            <a:xfrm>
              <a:off x="5916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39F7EBC-85F9-49AF-A359-590F00976AFB}"/>
                </a:ext>
              </a:extLst>
            </p:cNvPr>
            <p:cNvSpPr/>
            <p:nvPr userDrawn="1"/>
          </p:nvSpPr>
          <p:spPr>
            <a:xfrm>
              <a:off x="6902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7F1FA3E-E852-433E-9D2C-2852FFC2D8B6}"/>
                </a:ext>
              </a:extLst>
            </p:cNvPr>
            <p:cNvSpPr/>
            <p:nvPr userDrawn="1"/>
          </p:nvSpPr>
          <p:spPr>
            <a:xfrm>
              <a:off x="7888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2443D88-E494-49A4-9054-8E60E8F2A85E}"/>
                </a:ext>
              </a:extLst>
            </p:cNvPr>
            <p:cNvSpPr/>
            <p:nvPr userDrawn="1"/>
          </p:nvSpPr>
          <p:spPr>
            <a:xfrm>
              <a:off x="8874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83D840B-83FD-46BD-BEA5-2505FBE2EFF8}"/>
                </a:ext>
              </a:extLst>
            </p:cNvPr>
            <p:cNvSpPr/>
            <p:nvPr userDrawn="1"/>
          </p:nvSpPr>
          <p:spPr>
            <a:xfrm>
              <a:off x="9860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ABC8FB8-5C7D-4EA0-B3F8-180CCCB2B78F}"/>
                </a:ext>
              </a:extLst>
            </p:cNvPr>
            <p:cNvSpPr/>
            <p:nvPr userDrawn="1"/>
          </p:nvSpPr>
          <p:spPr>
            <a:xfrm>
              <a:off x="10846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A6E85EE-3577-48A9-A89C-EA48B414776F}"/>
                </a:ext>
              </a:extLst>
            </p:cNvPr>
            <p:cNvSpPr/>
            <p:nvPr userDrawn="1"/>
          </p:nvSpPr>
          <p:spPr>
            <a:xfrm>
              <a:off x="358775" y="6124575"/>
              <a:ext cx="11473200" cy="439739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 rtl="0"/>
              <a:endParaRPr lang="da-DK" sz="2000" noProof="0"/>
            </a:p>
          </p:txBody>
        </p:sp>
      </p:grpSp>
      <p:sp>
        <p:nvSpPr>
          <p:cNvPr id="4" name="Logo name">
            <a:extLst>
              <a:ext uri="{FF2B5EF4-FFF2-40B4-BE49-F238E27FC236}">
                <a16:creationId xmlns:a16="http://schemas.microsoft.com/office/drawing/2014/main" id="{01B9A0B6-FAB9-47A4-9AD8-E4A32831A03D}"/>
              </a:ext>
            </a:extLst>
          </p:cNvPr>
          <p:cNvSpPr txBox="1"/>
          <p:nvPr userDrawn="1"/>
        </p:nvSpPr>
        <p:spPr>
          <a:xfrm>
            <a:off x="360000" y="6368400"/>
            <a:ext cx="777600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rtl="0"/>
            <a:r>
              <a:rPr lang="da-DK" sz="700">
                <a:solidFill>
                  <a:schemeClr val="tx2"/>
                </a:solidFill>
              </a:rPr>
              <a:t>Ramboll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55200"/>
            <a:ext cx="104832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28800"/>
            <a:ext cx="11473200" cy="429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Level 1 (Enter+TAB for next text level, SHIFT+TAB to go back in levels)</a:t>
            </a:r>
          </a:p>
          <a:p>
            <a:pPr lvl="1"/>
            <a:r>
              <a:rPr lang="da-DK" noProof="0"/>
              <a:t>Level 2</a:t>
            </a:r>
          </a:p>
          <a:p>
            <a:pPr lvl="2"/>
            <a:r>
              <a:rPr lang="da-DK" noProof="0"/>
              <a:t>Level 3</a:t>
            </a:r>
          </a:p>
          <a:p>
            <a:pPr lvl="3"/>
            <a:r>
              <a:rPr lang="da-DK" noProof="0"/>
              <a:t>Level 4</a:t>
            </a:r>
          </a:p>
          <a:p>
            <a:pPr lvl="4"/>
            <a:r>
              <a:rPr lang="da-DK" noProof="0"/>
              <a:t>Level 5</a:t>
            </a:r>
          </a:p>
          <a:p>
            <a:pPr lvl="5"/>
            <a:r>
              <a:rPr lang="da-DK" noProof="0"/>
              <a:t>Level 6</a:t>
            </a:r>
          </a:p>
          <a:p>
            <a:pPr lvl="6"/>
            <a:r>
              <a:rPr lang="da-DK" noProof="0"/>
              <a:t>Level 7</a:t>
            </a:r>
          </a:p>
          <a:p>
            <a:pPr lvl="7"/>
            <a:r>
              <a:rPr lang="da-DK" noProof="0"/>
              <a:t>Level 8</a:t>
            </a:r>
          </a:p>
          <a:p>
            <a:pPr lvl="8"/>
            <a:r>
              <a:rPr lang="da-DK" noProof="0"/>
              <a:t>Level 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206800" y="6310800"/>
            <a:ext cx="6264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700">
                <a:solidFill>
                  <a:schemeClr val="tx2"/>
                </a:solidFill>
              </a:defRPr>
            </a:lvl1pPr>
          </a:lstStyle>
          <a:p>
            <a:fld id="{EE293F28-83DD-43B4-A46C-AE697B78ED12}" type="datetime1">
              <a:rPr lang="da-DK" smtClean="0"/>
              <a:pPr/>
              <a:t>13-01-2023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2800" y="6440400"/>
            <a:ext cx="88776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700"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6800" y="6476400"/>
            <a:ext cx="626400" cy="10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rtl="0">
              <a:defRPr sz="700"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014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40" r:id="rId30"/>
    <p:sldLayoutId id="2147483741" r:id="rId31"/>
    <p:sldLayoutId id="2147483742" r:id="rId32"/>
    <p:sldLayoutId id="2147483743" r:id="rId33"/>
    <p:sldLayoutId id="2147483744" r:id="rId34"/>
    <p:sldLayoutId id="2147483745" r:id="rId35"/>
    <p:sldLayoutId id="2147483746" r:id="rId36"/>
    <p:sldLayoutId id="2147483747" r:id="rId37"/>
    <p:sldLayoutId id="2147483748" r:id="rId38"/>
    <p:sldLayoutId id="2147483749" r:id="rId39"/>
    <p:sldLayoutId id="2147483750" r:id="rId40"/>
    <p:sldLayoutId id="2147483751" r:id="rId41"/>
    <p:sldLayoutId id="2147483752" r:id="rId42"/>
    <p:sldLayoutId id="2147483753" r:id="rId43"/>
    <p:sldLayoutId id="2147483754" r:id="rId44"/>
    <p:sldLayoutId id="2147483755" r:id="rId45"/>
    <p:sldLayoutId id="2147483756" r:id="rId46"/>
    <p:sldLayoutId id="2147483757" r:id="rId47"/>
    <p:sldLayoutId id="2147483758" r:id="rId48"/>
    <p:sldLayoutId id="2147483759" r:id="rId49"/>
    <p:sldLayoutId id="2147483760" r:id="rId50"/>
    <p:sldLayoutId id="2147483761" r:id="rId51"/>
    <p:sldLayoutId id="2147483762" r:id="rId52"/>
    <p:sldLayoutId id="2147483763" r:id="rId53"/>
    <p:sldLayoutId id="2147483764" r:id="rId54"/>
    <p:sldLayoutId id="2147483765" r:id="rId55"/>
    <p:sldLayoutId id="2147483766" r:id="rId56"/>
    <p:sldLayoutId id="2147483767" r:id="rId57"/>
    <p:sldLayoutId id="2147483768" r:id="rId58"/>
    <p:sldLayoutId id="2147483769" r:id="rId59"/>
    <p:sldLayoutId id="2147483770" r:id="rId6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41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08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08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410">
          <p15:clr>
            <a:srgbClr val="F26B43"/>
          </p15:clr>
        </p15:guide>
        <p15:guide id="4" orient="horz" pos="4135">
          <p15:clr>
            <a:srgbClr val="A4A3A4"/>
          </p15:clr>
        </p15:guide>
        <p15:guide id="5" pos="226">
          <p15:clr>
            <a:srgbClr val="F26B43"/>
          </p15:clr>
        </p15:guide>
        <p15:guide id="6" pos="7453">
          <p15:clr>
            <a:srgbClr val="F26B43"/>
          </p15:clr>
        </p15:guide>
        <p15:guide id="7" orient="horz" pos="1152">
          <p15:clr>
            <a:srgbClr val="F26B43"/>
          </p15:clr>
        </p15:guide>
        <p15:guide id="16" pos="3726">
          <p15:clr>
            <a:srgbClr val="A4A3A4"/>
          </p15:clr>
        </p15:guide>
        <p15:guide id="17" pos="3953">
          <p15:clr>
            <a:srgbClr val="A4A3A4"/>
          </p15:clr>
        </p15:guide>
        <p15:guide id="28" orient="horz" pos="38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3.jpe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20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44.xml"/><Relationship Id="rId13" Type="http://schemas.openxmlformats.org/officeDocument/2006/relationships/oleObject" Target="../embeddings/oleObject129.bin"/><Relationship Id="rId18" Type="http://schemas.openxmlformats.org/officeDocument/2006/relationships/image" Target="../media/image46.emf"/><Relationship Id="rId3" Type="http://schemas.openxmlformats.org/officeDocument/2006/relationships/tags" Target="../tags/tag339.xml"/><Relationship Id="rId7" Type="http://schemas.openxmlformats.org/officeDocument/2006/relationships/tags" Target="../tags/tag343.xml"/><Relationship Id="rId12" Type="http://schemas.openxmlformats.org/officeDocument/2006/relationships/notesSlide" Target="../notesSlides/notesSlide10.xml"/><Relationship Id="rId17" Type="http://schemas.openxmlformats.org/officeDocument/2006/relationships/image" Target="../media/image45.emf"/><Relationship Id="rId2" Type="http://schemas.openxmlformats.org/officeDocument/2006/relationships/tags" Target="../tags/tag338.xml"/><Relationship Id="rId16" Type="http://schemas.openxmlformats.org/officeDocument/2006/relationships/image" Target="../media/image44.emf"/><Relationship Id="rId1" Type="http://schemas.openxmlformats.org/officeDocument/2006/relationships/tags" Target="../tags/tag337.xml"/><Relationship Id="rId6" Type="http://schemas.openxmlformats.org/officeDocument/2006/relationships/tags" Target="../tags/tag342.xml"/><Relationship Id="rId11" Type="http://schemas.openxmlformats.org/officeDocument/2006/relationships/slideLayout" Target="../slideLayouts/slideLayout48.xml"/><Relationship Id="rId5" Type="http://schemas.openxmlformats.org/officeDocument/2006/relationships/tags" Target="../tags/tag341.xml"/><Relationship Id="rId15" Type="http://schemas.openxmlformats.org/officeDocument/2006/relationships/chart" Target="../charts/chart12.xml"/><Relationship Id="rId10" Type="http://schemas.openxmlformats.org/officeDocument/2006/relationships/tags" Target="../tags/tag346.xml"/><Relationship Id="rId4" Type="http://schemas.openxmlformats.org/officeDocument/2006/relationships/tags" Target="../tags/tag340.xml"/><Relationship Id="rId9" Type="http://schemas.openxmlformats.org/officeDocument/2006/relationships/tags" Target="../tags/tag345.xml"/><Relationship Id="rId1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359.xml"/><Relationship Id="rId18" Type="http://schemas.openxmlformats.org/officeDocument/2006/relationships/tags" Target="../tags/tag364.xml"/><Relationship Id="rId26" Type="http://schemas.openxmlformats.org/officeDocument/2006/relationships/tags" Target="../tags/tag372.xml"/><Relationship Id="rId39" Type="http://schemas.openxmlformats.org/officeDocument/2006/relationships/tags" Target="../tags/tag385.xml"/><Relationship Id="rId21" Type="http://schemas.openxmlformats.org/officeDocument/2006/relationships/tags" Target="../tags/tag367.xml"/><Relationship Id="rId34" Type="http://schemas.openxmlformats.org/officeDocument/2006/relationships/tags" Target="../tags/tag380.xml"/><Relationship Id="rId42" Type="http://schemas.openxmlformats.org/officeDocument/2006/relationships/tags" Target="../tags/tag388.xml"/><Relationship Id="rId47" Type="http://schemas.openxmlformats.org/officeDocument/2006/relationships/tags" Target="../tags/tag393.xml"/><Relationship Id="rId50" Type="http://schemas.openxmlformats.org/officeDocument/2006/relationships/tags" Target="../tags/tag396.xml"/><Relationship Id="rId55" Type="http://schemas.openxmlformats.org/officeDocument/2006/relationships/tags" Target="../tags/tag401.xml"/><Relationship Id="rId63" Type="http://schemas.openxmlformats.org/officeDocument/2006/relationships/oleObject" Target="../embeddings/oleObject130.bin"/><Relationship Id="rId7" Type="http://schemas.openxmlformats.org/officeDocument/2006/relationships/tags" Target="../tags/tag353.xml"/><Relationship Id="rId2" Type="http://schemas.openxmlformats.org/officeDocument/2006/relationships/tags" Target="../tags/tag348.xml"/><Relationship Id="rId16" Type="http://schemas.openxmlformats.org/officeDocument/2006/relationships/tags" Target="../tags/tag362.xml"/><Relationship Id="rId29" Type="http://schemas.openxmlformats.org/officeDocument/2006/relationships/tags" Target="../tags/tag375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11" Type="http://schemas.openxmlformats.org/officeDocument/2006/relationships/tags" Target="../tags/tag357.xml"/><Relationship Id="rId24" Type="http://schemas.openxmlformats.org/officeDocument/2006/relationships/tags" Target="../tags/tag370.xml"/><Relationship Id="rId32" Type="http://schemas.openxmlformats.org/officeDocument/2006/relationships/tags" Target="../tags/tag378.xml"/><Relationship Id="rId37" Type="http://schemas.openxmlformats.org/officeDocument/2006/relationships/tags" Target="../tags/tag383.xml"/><Relationship Id="rId40" Type="http://schemas.openxmlformats.org/officeDocument/2006/relationships/tags" Target="../tags/tag386.xml"/><Relationship Id="rId45" Type="http://schemas.openxmlformats.org/officeDocument/2006/relationships/tags" Target="../tags/tag391.xml"/><Relationship Id="rId53" Type="http://schemas.openxmlformats.org/officeDocument/2006/relationships/tags" Target="../tags/tag399.xml"/><Relationship Id="rId58" Type="http://schemas.openxmlformats.org/officeDocument/2006/relationships/tags" Target="../tags/tag404.xml"/><Relationship Id="rId66" Type="http://schemas.openxmlformats.org/officeDocument/2006/relationships/chart" Target="../charts/chart14.xml"/><Relationship Id="rId5" Type="http://schemas.openxmlformats.org/officeDocument/2006/relationships/tags" Target="../tags/tag351.xml"/><Relationship Id="rId15" Type="http://schemas.openxmlformats.org/officeDocument/2006/relationships/tags" Target="../tags/tag361.xml"/><Relationship Id="rId23" Type="http://schemas.openxmlformats.org/officeDocument/2006/relationships/tags" Target="../tags/tag369.xml"/><Relationship Id="rId28" Type="http://schemas.openxmlformats.org/officeDocument/2006/relationships/tags" Target="../tags/tag374.xml"/><Relationship Id="rId36" Type="http://schemas.openxmlformats.org/officeDocument/2006/relationships/tags" Target="../tags/tag382.xml"/><Relationship Id="rId49" Type="http://schemas.openxmlformats.org/officeDocument/2006/relationships/tags" Target="../tags/tag395.xml"/><Relationship Id="rId57" Type="http://schemas.openxmlformats.org/officeDocument/2006/relationships/tags" Target="../tags/tag403.xml"/><Relationship Id="rId61" Type="http://schemas.openxmlformats.org/officeDocument/2006/relationships/slideLayout" Target="../slideLayouts/slideLayout48.xml"/><Relationship Id="rId10" Type="http://schemas.openxmlformats.org/officeDocument/2006/relationships/tags" Target="../tags/tag356.xml"/><Relationship Id="rId19" Type="http://schemas.openxmlformats.org/officeDocument/2006/relationships/tags" Target="../tags/tag365.xml"/><Relationship Id="rId31" Type="http://schemas.openxmlformats.org/officeDocument/2006/relationships/tags" Target="../tags/tag377.xml"/><Relationship Id="rId44" Type="http://schemas.openxmlformats.org/officeDocument/2006/relationships/tags" Target="../tags/tag390.xml"/><Relationship Id="rId52" Type="http://schemas.openxmlformats.org/officeDocument/2006/relationships/tags" Target="../tags/tag398.xml"/><Relationship Id="rId60" Type="http://schemas.openxmlformats.org/officeDocument/2006/relationships/tags" Target="../tags/tag406.xml"/><Relationship Id="rId65" Type="http://schemas.openxmlformats.org/officeDocument/2006/relationships/chart" Target="../charts/chart13.xml"/><Relationship Id="rId4" Type="http://schemas.openxmlformats.org/officeDocument/2006/relationships/tags" Target="../tags/tag350.xml"/><Relationship Id="rId9" Type="http://schemas.openxmlformats.org/officeDocument/2006/relationships/tags" Target="../tags/tag355.xml"/><Relationship Id="rId14" Type="http://schemas.openxmlformats.org/officeDocument/2006/relationships/tags" Target="../tags/tag360.xml"/><Relationship Id="rId22" Type="http://schemas.openxmlformats.org/officeDocument/2006/relationships/tags" Target="../tags/tag368.xml"/><Relationship Id="rId27" Type="http://schemas.openxmlformats.org/officeDocument/2006/relationships/tags" Target="../tags/tag373.xml"/><Relationship Id="rId30" Type="http://schemas.openxmlformats.org/officeDocument/2006/relationships/tags" Target="../tags/tag376.xml"/><Relationship Id="rId35" Type="http://schemas.openxmlformats.org/officeDocument/2006/relationships/tags" Target="../tags/tag381.xml"/><Relationship Id="rId43" Type="http://schemas.openxmlformats.org/officeDocument/2006/relationships/tags" Target="../tags/tag389.xml"/><Relationship Id="rId48" Type="http://schemas.openxmlformats.org/officeDocument/2006/relationships/tags" Target="../tags/tag394.xml"/><Relationship Id="rId56" Type="http://schemas.openxmlformats.org/officeDocument/2006/relationships/tags" Target="../tags/tag402.xml"/><Relationship Id="rId64" Type="http://schemas.openxmlformats.org/officeDocument/2006/relationships/image" Target="../media/image25.emf"/><Relationship Id="rId8" Type="http://schemas.openxmlformats.org/officeDocument/2006/relationships/tags" Target="../tags/tag354.xml"/><Relationship Id="rId51" Type="http://schemas.openxmlformats.org/officeDocument/2006/relationships/tags" Target="../tags/tag397.xml"/><Relationship Id="rId3" Type="http://schemas.openxmlformats.org/officeDocument/2006/relationships/tags" Target="../tags/tag349.xml"/><Relationship Id="rId12" Type="http://schemas.openxmlformats.org/officeDocument/2006/relationships/tags" Target="../tags/tag358.xml"/><Relationship Id="rId17" Type="http://schemas.openxmlformats.org/officeDocument/2006/relationships/tags" Target="../tags/tag363.xml"/><Relationship Id="rId25" Type="http://schemas.openxmlformats.org/officeDocument/2006/relationships/tags" Target="../tags/tag371.xml"/><Relationship Id="rId33" Type="http://schemas.openxmlformats.org/officeDocument/2006/relationships/tags" Target="../tags/tag379.xml"/><Relationship Id="rId38" Type="http://schemas.openxmlformats.org/officeDocument/2006/relationships/tags" Target="../tags/tag384.xml"/><Relationship Id="rId46" Type="http://schemas.openxmlformats.org/officeDocument/2006/relationships/tags" Target="../tags/tag392.xml"/><Relationship Id="rId59" Type="http://schemas.openxmlformats.org/officeDocument/2006/relationships/tags" Target="../tags/tag405.xml"/><Relationship Id="rId67" Type="http://schemas.openxmlformats.org/officeDocument/2006/relationships/chart" Target="../charts/chart15.xml"/><Relationship Id="rId20" Type="http://schemas.openxmlformats.org/officeDocument/2006/relationships/tags" Target="../tags/tag366.xml"/><Relationship Id="rId41" Type="http://schemas.openxmlformats.org/officeDocument/2006/relationships/tags" Target="../tags/tag387.xml"/><Relationship Id="rId54" Type="http://schemas.openxmlformats.org/officeDocument/2006/relationships/tags" Target="../tags/tag400.xml"/><Relationship Id="rId6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14.xml"/><Relationship Id="rId13" Type="http://schemas.openxmlformats.org/officeDocument/2006/relationships/chart" Target="../charts/chart16.xml"/><Relationship Id="rId3" Type="http://schemas.openxmlformats.org/officeDocument/2006/relationships/tags" Target="../tags/tag409.xml"/><Relationship Id="rId7" Type="http://schemas.openxmlformats.org/officeDocument/2006/relationships/tags" Target="../tags/tag413.xml"/><Relationship Id="rId12" Type="http://schemas.openxmlformats.org/officeDocument/2006/relationships/image" Target="../media/image25.emf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6" Type="http://schemas.openxmlformats.org/officeDocument/2006/relationships/tags" Target="../tags/tag412.xml"/><Relationship Id="rId11" Type="http://schemas.openxmlformats.org/officeDocument/2006/relationships/oleObject" Target="../embeddings/oleObject131.bin"/><Relationship Id="rId5" Type="http://schemas.openxmlformats.org/officeDocument/2006/relationships/tags" Target="../tags/tag411.xml"/><Relationship Id="rId10" Type="http://schemas.openxmlformats.org/officeDocument/2006/relationships/notesSlide" Target="../notesSlides/notesSlide12.xml"/><Relationship Id="rId4" Type="http://schemas.openxmlformats.org/officeDocument/2006/relationships/tags" Target="../tags/tag410.xml"/><Relationship Id="rId9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24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21.bin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37.xml"/><Relationship Id="rId18" Type="http://schemas.openxmlformats.org/officeDocument/2006/relationships/tags" Target="../tags/tag142.xml"/><Relationship Id="rId26" Type="http://schemas.openxmlformats.org/officeDocument/2006/relationships/tags" Target="../tags/tag150.xml"/><Relationship Id="rId39" Type="http://schemas.openxmlformats.org/officeDocument/2006/relationships/tags" Target="../tags/tag163.xml"/><Relationship Id="rId21" Type="http://schemas.openxmlformats.org/officeDocument/2006/relationships/tags" Target="../tags/tag145.xml"/><Relationship Id="rId34" Type="http://schemas.openxmlformats.org/officeDocument/2006/relationships/tags" Target="../tags/tag158.xml"/><Relationship Id="rId42" Type="http://schemas.openxmlformats.org/officeDocument/2006/relationships/tags" Target="../tags/tag166.xml"/><Relationship Id="rId47" Type="http://schemas.openxmlformats.org/officeDocument/2006/relationships/tags" Target="../tags/tag171.xml"/><Relationship Id="rId50" Type="http://schemas.openxmlformats.org/officeDocument/2006/relationships/tags" Target="../tags/tag174.xml"/><Relationship Id="rId55" Type="http://schemas.openxmlformats.org/officeDocument/2006/relationships/tags" Target="../tags/tag179.xml"/><Relationship Id="rId63" Type="http://schemas.openxmlformats.org/officeDocument/2006/relationships/tags" Target="../tags/tag187.xml"/><Relationship Id="rId68" Type="http://schemas.openxmlformats.org/officeDocument/2006/relationships/tags" Target="../tags/tag192.xml"/><Relationship Id="rId7" Type="http://schemas.openxmlformats.org/officeDocument/2006/relationships/tags" Target="../tags/tag131.xml"/><Relationship Id="rId71" Type="http://schemas.openxmlformats.org/officeDocument/2006/relationships/oleObject" Target="../embeddings/oleObject122.bin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29" Type="http://schemas.openxmlformats.org/officeDocument/2006/relationships/tags" Target="../tags/tag153.xml"/><Relationship Id="rId11" Type="http://schemas.openxmlformats.org/officeDocument/2006/relationships/tags" Target="../tags/tag135.xml"/><Relationship Id="rId24" Type="http://schemas.openxmlformats.org/officeDocument/2006/relationships/tags" Target="../tags/tag148.xml"/><Relationship Id="rId32" Type="http://schemas.openxmlformats.org/officeDocument/2006/relationships/tags" Target="../tags/tag156.xml"/><Relationship Id="rId37" Type="http://schemas.openxmlformats.org/officeDocument/2006/relationships/tags" Target="../tags/tag161.xml"/><Relationship Id="rId40" Type="http://schemas.openxmlformats.org/officeDocument/2006/relationships/tags" Target="../tags/tag164.xml"/><Relationship Id="rId45" Type="http://schemas.openxmlformats.org/officeDocument/2006/relationships/tags" Target="../tags/tag169.xml"/><Relationship Id="rId53" Type="http://schemas.openxmlformats.org/officeDocument/2006/relationships/tags" Target="../tags/tag177.xml"/><Relationship Id="rId58" Type="http://schemas.openxmlformats.org/officeDocument/2006/relationships/tags" Target="../tags/tag182.xml"/><Relationship Id="rId66" Type="http://schemas.openxmlformats.org/officeDocument/2006/relationships/tags" Target="../tags/tag190.xml"/><Relationship Id="rId74" Type="http://schemas.openxmlformats.org/officeDocument/2006/relationships/chart" Target="../charts/chart2.xml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23" Type="http://schemas.openxmlformats.org/officeDocument/2006/relationships/tags" Target="../tags/tag147.xml"/><Relationship Id="rId28" Type="http://schemas.openxmlformats.org/officeDocument/2006/relationships/tags" Target="../tags/tag152.xml"/><Relationship Id="rId36" Type="http://schemas.openxmlformats.org/officeDocument/2006/relationships/tags" Target="../tags/tag160.xml"/><Relationship Id="rId49" Type="http://schemas.openxmlformats.org/officeDocument/2006/relationships/tags" Target="../tags/tag173.xml"/><Relationship Id="rId57" Type="http://schemas.openxmlformats.org/officeDocument/2006/relationships/tags" Target="../tags/tag181.xml"/><Relationship Id="rId61" Type="http://schemas.openxmlformats.org/officeDocument/2006/relationships/tags" Target="../tags/tag185.xml"/><Relationship Id="rId10" Type="http://schemas.openxmlformats.org/officeDocument/2006/relationships/tags" Target="../tags/tag134.xml"/><Relationship Id="rId19" Type="http://schemas.openxmlformats.org/officeDocument/2006/relationships/tags" Target="../tags/tag143.xml"/><Relationship Id="rId31" Type="http://schemas.openxmlformats.org/officeDocument/2006/relationships/tags" Target="../tags/tag155.xml"/><Relationship Id="rId44" Type="http://schemas.openxmlformats.org/officeDocument/2006/relationships/tags" Target="../tags/tag168.xml"/><Relationship Id="rId52" Type="http://schemas.openxmlformats.org/officeDocument/2006/relationships/tags" Target="../tags/tag176.xml"/><Relationship Id="rId60" Type="http://schemas.openxmlformats.org/officeDocument/2006/relationships/tags" Target="../tags/tag184.xml"/><Relationship Id="rId65" Type="http://schemas.openxmlformats.org/officeDocument/2006/relationships/tags" Target="../tags/tag189.xml"/><Relationship Id="rId73" Type="http://schemas.openxmlformats.org/officeDocument/2006/relationships/chart" Target="../charts/chart1.xml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Relationship Id="rId22" Type="http://schemas.openxmlformats.org/officeDocument/2006/relationships/tags" Target="../tags/tag146.xml"/><Relationship Id="rId27" Type="http://schemas.openxmlformats.org/officeDocument/2006/relationships/tags" Target="../tags/tag151.xml"/><Relationship Id="rId30" Type="http://schemas.openxmlformats.org/officeDocument/2006/relationships/tags" Target="../tags/tag154.xml"/><Relationship Id="rId35" Type="http://schemas.openxmlformats.org/officeDocument/2006/relationships/tags" Target="../tags/tag159.xml"/><Relationship Id="rId43" Type="http://schemas.openxmlformats.org/officeDocument/2006/relationships/tags" Target="../tags/tag167.xml"/><Relationship Id="rId48" Type="http://schemas.openxmlformats.org/officeDocument/2006/relationships/tags" Target="../tags/tag172.xml"/><Relationship Id="rId56" Type="http://schemas.openxmlformats.org/officeDocument/2006/relationships/tags" Target="../tags/tag180.xml"/><Relationship Id="rId64" Type="http://schemas.openxmlformats.org/officeDocument/2006/relationships/tags" Target="../tags/tag188.xml"/><Relationship Id="rId69" Type="http://schemas.openxmlformats.org/officeDocument/2006/relationships/slideLayout" Target="../slideLayouts/slideLayout10.xml"/><Relationship Id="rId8" Type="http://schemas.openxmlformats.org/officeDocument/2006/relationships/tags" Target="../tags/tag132.xml"/><Relationship Id="rId51" Type="http://schemas.openxmlformats.org/officeDocument/2006/relationships/tags" Target="../tags/tag175.xml"/><Relationship Id="rId72" Type="http://schemas.openxmlformats.org/officeDocument/2006/relationships/image" Target="../media/image25.emf"/><Relationship Id="rId3" Type="http://schemas.openxmlformats.org/officeDocument/2006/relationships/tags" Target="../tags/tag127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25" Type="http://schemas.openxmlformats.org/officeDocument/2006/relationships/tags" Target="../tags/tag149.xml"/><Relationship Id="rId33" Type="http://schemas.openxmlformats.org/officeDocument/2006/relationships/tags" Target="../tags/tag157.xml"/><Relationship Id="rId38" Type="http://schemas.openxmlformats.org/officeDocument/2006/relationships/tags" Target="../tags/tag162.xml"/><Relationship Id="rId46" Type="http://schemas.openxmlformats.org/officeDocument/2006/relationships/tags" Target="../tags/tag170.xml"/><Relationship Id="rId59" Type="http://schemas.openxmlformats.org/officeDocument/2006/relationships/tags" Target="../tags/tag183.xml"/><Relationship Id="rId67" Type="http://schemas.openxmlformats.org/officeDocument/2006/relationships/tags" Target="../tags/tag191.xml"/><Relationship Id="rId20" Type="http://schemas.openxmlformats.org/officeDocument/2006/relationships/tags" Target="../tags/tag144.xml"/><Relationship Id="rId41" Type="http://schemas.openxmlformats.org/officeDocument/2006/relationships/tags" Target="../tags/tag165.xml"/><Relationship Id="rId54" Type="http://schemas.openxmlformats.org/officeDocument/2006/relationships/tags" Target="../tags/tag178.xml"/><Relationship Id="rId62" Type="http://schemas.openxmlformats.org/officeDocument/2006/relationships/tags" Target="../tags/tag186.xml"/><Relationship Id="rId70" Type="http://schemas.openxmlformats.org/officeDocument/2006/relationships/notesSlide" Target="../notesSlides/notesSlide3.xml"/><Relationship Id="rId1" Type="http://schemas.openxmlformats.org/officeDocument/2006/relationships/tags" Target="../tags/tag125.xml"/><Relationship Id="rId6" Type="http://schemas.openxmlformats.org/officeDocument/2006/relationships/tags" Target="../tags/tag13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oleObject" Target="../embeddings/oleObject123.bin"/><Relationship Id="rId3" Type="http://schemas.openxmlformats.org/officeDocument/2006/relationships/tags" Target="../tags/tag195.xml"/><Relationship Id="rId7" Type="http://schemas.openxmlformats.org/officeDocument/2006/relationships/tags" Target="../tags/tag199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slideLayout" Target="../slideLayouts/slideLayout10.xml"/><Relationship Id="rId5" Type="http://schemas.openxmlformats.org/officeDocument/2006/relationships/tags" Target="../tags/tag197.xml"/><Relationship Id="rId15" Type="http://schemas.openxmlformats.org/officeDocument/2006/relationships/chart" Target="../charts/chart3.xml"/><Relationship Id="rId10" Type="http://schemas.openxmlformats.org/officeDocument/2006/relationships/tags" Target="../tags/tag202.xml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image" Target="../media/image2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13" Type="http://schemas.openxmlformats.org/officeDocument/2006/relationships/tags" Target="../tags/tag215.xml"/><Relationship Id="rId18" Type="http://schemas.openxmlformats.org/officeDocument/2006/relationships/oleObject" Target="../embeddings/oleObject124.bin"/><Relationship Id="rId3" Type="http://schemas.openxmlformats.org/officeDocument/2006/relationships/tags" Target="../tags/tag205.xml"/><Relationship Id="rId21" Type="http://schemas.openxmlformats.org/officeDocument/2006/relationships/chart" Target="../charts/chart4.xml"/><Relationship Id="rId7" Type="http://schemas.openxmlformats.org/officeDocument/2006/relationships/tags" Target="../tags/tag209.xml"/><Relationship Id="rId12" Type="http://schemas.openxmlformats.org/officeDocument/2006/relationships/tags" Target="../tags/tag214.xml"/><Relationship Id="rId17" Type="http://schemas.openxmlformats.org/officeDocument/2006/relationships/notesSlide" Target="../notesSlides/notesSlide5.xml"/><Relationship Id="rId2" Type="http://schemas.openxmlformats.org/officeDocument/2006/relationships/tags" Target="../tags/tag204.xml"/><Relationship Id="rId16" Type="http://schemas.openxmlformats.org/officeDocument/2006/relationships/slideLayout" Target="../slideLayouts/slideLayout48.xml"/><Relationship Id="rId20" Type="http://schemas.openxmlformats.org/officeDocument/2006/relationships/image" Target="../media/image29.png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24" Type="http://schemas.openxmlformats.org/officeDocument/2006/relationships/chart" Target="../charts/chart7.xml"/><Relationship Id="rId5" Type="http://schemas.openxmlformats.org/officeDocument/2006/relationships/tags" Target="../tags/tag207.xml"/><Relationship Id="rId15" Type="http://schemas.openxmlformats.org/officeDocument/2006/relationships/tags" Target="../tags/tag217.xml"/><Relationship Id="rId23" Type="http://schemas.openxmlformats.org/officeDocument/2006/relationships/chart" Target="../charts/chart6.xml"/><Relationship Id="rId10" Type="http://schemas.openxmlformats.org/officeDocument/2006/relationships/tags" Target="../tags/tag212.xml"/><Relationship Id="rId19" Type="http://schemas.openxmlformats.org/officeDocument/2006/relationships/image" Target="../media/image25.emf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tags" Target="../tags/tag216.xml"/><Relationship Id="rId22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13" Type="http://schemas.openxmlformats.org/officeDocument/2006/relationships/slideLayout" Target="../slideLayouts/slideLayout23.xml"/><Relationship Id="rId18" Type="http://schemas.openxmlformats.org/officeDocument/2006/relationships/image" Target="../media/image30.emf"/><Relationship Id="rId3" Type="http://schemas.openxmlformats.org/officeDocument/2006/relationships/tags" Target="../tags/tag220.xml"/><Relationship Id="rId7" Type="http://schemas.openxmlformats.org/officeDocument/2006/relationships/tags" Target="../tags/tag224.xml"/><Relationship Id="rId12" Type="http://schemas.openxmlformats.org/officeDocument/2006/relationships/tags" Target="../tags/tag229.xml"/><Relationship Id="rId17" Type="http://schemas.openxmlformats.org/officeDocument/2006/relationships/chart" Target="../charts/chart8.xml"/><Relationship Id="rId2" Type="http://schemas.openxmlformats.org/officeDocument/2006/relationships/tags" Target="../tags/tag219.xml"/><Relationship Id="rId16" Type="http://schemas.openxmlformats.org/officeDocument/2006/relationships/image" Target="../media/image25.emf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tags" Target="../tags/tag228.xml"/><Relationship Id="rId5" Type="http://schemas.openxmlformats.org/officeDocument/2006/relationships/tags" Target="../tags/tag222.xml"/><Relationship Id="rId15" Type="http://schemas.openxmlformats.org/officeDocument/2006/relationships/oleObject" Target="../embeddings/oleObject125.bin"/><Relationship Id="rId10" Type="http://schemas.openxmlformats.org/officeDocument/2006/relationships/tags" Target="../tags/tag227.xml"/><Relationship Id="rId4" Type="http://schemas.openxmlformats.org/officeDocument/2006/relationships/tags" Target="../tags/tag221.xml"/><Relationship Id="rId9" Type="http://schemas.openxmlformats.org/officeDocument/2006/relationships/tags" Target="../tags/tag226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242.xml"/><Relationship Id="rId18" Type="http://schemas.openxmlformats.org/officeDocument/2006/relationships/tags" Target="../tags/tag247.xml"/><Relationship Id="rId26" Type="http://schemas.openxmlformats.org/officeDocument/2006/relationships/tags" Target="../tags/tag255.xml"/><Relationship Id="rId39" Type="http://schemas.openxmlformats.org/officeDocument/2006/relationships/tags" Target="../tags/tag268.xml"/><Relationship Id="rId21" Type="http://schemas.openxmlformats.org/officeDocument/2006/relationships/tags" Target="../tags/tag250.xml"/><Relationship Id="rId34" Type="http://schemas.openxmlformats.org/officeDocument/2006/relationships/tags" Target="../tags/tag263.xml"/><Relationship Id="rId42" Type="http://schemas.openxmlformats.org/officeDocument/2006/relationships/tags" Target="../tags/tag271.xml"/><Relationship Id="rId47" Type="http://schemas.openxmlformats.org/officeDocument/2006/relationships/tags" Target="../tags/tag276.xml"/><Relationship Id="rId50" Type="http://schemas.openxmlformats.org/officeDocument/2006/relationships/oleObject" Target="../embeddings/oleObject126.bin"/><Relationship Id="rId55" Type="http://schemas.openxmlformats.org/officeDocument/2006/relationships/image" Target="../media/image33.emf"/><Relationship Id="rId7" Type="http://schemas.openxmlformats.org/officeDocument/2006/relationships/tags" Target="../tags/tag236.xml"/><Relationship Id="rId12" Type="http://schemas.openxmlformats.org/officeDocument/2006/relationships/tags" Target="../tags/tag241.xml"/><Relationship Id="rId17" Type="http://schemas.openxmlformats.org/officeDocument/2006/relationships/tags" Target="../tags/tag246.xml"/><Relationship Id="rId25" Type="http://schemas.openxmlformats.org/officeDocument/2006/relationships/tags" Target="../tags/tag254.xml"/><Relationship Id="rId33" Type="http://schemas.openxmlformats.org/officeDocument/2006/relationships/tags" Target="../tags/tag262.xml"/><Relationship Id="rId38" Type="http://schemas.openxmlformats.org/officeDocument/2006/relationships/tags" Target="../tags/tag267.xml"/><Relationship Id="rId46" Type="http://schemas.openxmlformats.org/officeDocument/2006/relationships/tags" Target="../tags/tag275.xml"/><Relationship Id="rId2" Type="http://schemas.openxmlformats.org/officeDocument/2006/relationships/tags" Target="../tags/tag231.xml"/><Relationship Id="rId16" Type="http://schemas.openxmlformats.org/officeDocument/2006/relationships/tags" Target="../tags/tag245.xml"/><Relationship Id="rId20" Type="http://schemas.openxmlformats.org/officeDocument/2006/relationships/tags" Target="../tags/tag249.xml"/><Relationship Id="rId29" Type="http://schemas.openxmlformats.org/officeDocument/2006/relationships/tags" Target="../tags/tag258.xml"/><Relationship Id="rId41" Type="http://schemas.openxmlformats.org/officeDocument/2006/relationships/tags" Target="../tags/tag270.xml"/><Relationship Id="rId54" Type="http://schemas.openxmlformats.org/officeDocument/2006/relationships/image" Target="../media/image32.emf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tags" Target="../tags/tag240.xml"/><Relationship Id="rId24" Type="http://schemas.openxmlformats.org/officeDocument/2006/relationships/tags" Target="../tags/tag253.xml"/><Relationship Id="rId32" Type="http://schemas.openxmlformats.org/officeDocument/2006/relationships/tags" Target="../tags/tag261.xml"/><Relationship Id="rId37" Type="http://schemas.openxmlformats.org/officeDocument/2006/relationships/tags" Target="../tags/tag266.xml"/><Relationship Id="rId40" Type="http://schemas.openxmlformats.org/officeDocument/2006/relationships/tags" Target="../tags/tag269.xml"/><Relationship Id="rId45" Type="http://schemas.openxmlformats.org/officeDocument/2006/relationships/tags" Target="../tags/tag274.xml"/><Relationship Id="rId53" Type="http://schemas.openxmlformats.org/officeDocument/2006/relationships/image" Target="../media/image31.emf"/><Relationship Id="rId5" Type="http://schemas.openxmlformats.org/officeDocument/2006/relationships/tags" Target="../tags/tag234.xml"/><Relationship Id="rId15" Type="http://schemas.openxmlformats.org/officeDocument/2006/relationships/tags" Target="../tags/tag244.xml"/><Relationship Id="rId23" Type="http://schemas.openxmlformats.org/officeDocument/2006/relationships/tags" Target="../tags/tag252.xml"/><Relationship Id="rId28" Type="http://schemas.openxmlformats.org/officeDocument/2006/relationships/tags" Target="../tags/tag257.xml"/><Relationship Id="rId36" Type="http://schemas.openxmlformats.org/officeDocument/2006/relationships/tags" Target="../tags/tag265.xml"/><Relationship Id="rId49" Type="http://schemas.openxmlformats.org/officeDocument/2006/relationships/notesSlide" Target="../notesSlides/notesSlide7.xml"/><Relationship Id="rId10" Type="http://schemas.openxmlformats.org/officeDocument/2006/relationships/tags" Target="../tags/tag239.xml"/><Relationship Id="rId19" Type="http://schemas.openxmlformats.org/officeDocument/2006/relationships/tags" Target="../tags/tag248.xml"/><Relationship Id="rId31" Type="http://schemas.openxmlformats.org/officeDocument/2006/relationships/tags" Target="../tags/tag260.xml"/><Relationship Id="rId44" Type="http://schemas.openxmlformats.org/officeDocument/2006/relationships/tags" Target="../tags/tag273.xml"/><Relationship Id="rId52" Type="http://schemas.openxmlformats.org/officeDocument/2006/relationships/chart" Target="../charts/chart9.xml"/><Relationship Id="rId4" Type="http://schemas.openxmlformats.org/officeDocument/2006/relationships/tags" Target="../tags/tag233.xml"/><Relationship Id="rId9" Type="http://schemas.openxmlformats.org/officeDocument/2006/relationships/tags" Target="../tags/tag238.xml"/><Relationship Id="rId14" Type="http://schemas.openxmlformats.org/officeDocument/2006/relationships/tags" Target="../tags/tag243.xml"/><Relationship Id="rId22" Type="http://schemas.openxmlformats.org/officeDocument/2006/relationships/tags" Target="../tags/tag251.xml"/><Relationship Id="rId27" Type="http://schemas.openxmlformats.org/officeDocument/2006/relationships/tags" Target="../tags/tag256.xml"/><Relationship Id="rId30" Type="http://schemas.openxmlformats.org/officeDocument/2006/relationships/tags" Target="../tags/tag259.xml"/><Relationship Id="rId35" Type="http://schemas.openxmlformats.org/officeDocument/2006/relationships/tags" Target="../tags/tag264.xml"/><Relationship Id="rId43" Type="http://schemas.openxmlformats.org/officeDocument/2006/relationships/tags" Target="../tags/tag272.xml"/><Relationship Id="rId48" Type="http://schemas.openxmlformats.org/officeDocument/2006/relationships/slideLayout" Target="../slideLayouts/slideLayout48.xml"/><Relationship Id="rId8" Type="http://schemas.openxmlformats.org/officeDocument/2006/relationships/tags" Target="../tags/tag237.xml"/><Relationship Id="rId51" Type="http://schemas.openxmlformats.org/officeDocument/2006/relationships/image" Target="../media/image25.emf"/><Relationship Id="rId3" Type="http://schemas.openxmlformats.org/officeDocument/2006/relationships/tags" Target="../tags/tag23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84.xml"/><Relationship Id="rId13" Type="http://schemas.openxmlformats.org/officeDocument/2006/relationships/tags" Target="../tags/tag289.xml"/><Relationship Id="rId18" Type="http://schemas.openxmlformats.org/officeDocument/2006/relationships/tags" Target="../tags/tag294.xml"/><Relationship Id="rId26" Type="http://schemas.openxmlformats.org/officeDocument/2006/relationships/oleObject" Target="../embeddings/oleObject127.bin"/><Relationship Id="rId3" Type="http://schemas.openxmlformats.org/officeDocument/2006/relationships/tags" Target="../tags/tag279.xml"/><Relationship Id="rId21" Type="http://schemas.openxmlformats.org/officeDocument/2006/relationships/tags" Target="../tags/tag297.xml"/><Relationship Id="rId7" Type="http://schemas.openxmlformats.org/officeDocument/2006/relationships/tags" Target="../tags/tag283.xml"/><Relationship Id="rId12" Type="http://schemas.openxmlformats.org/officeDocument/2006/relationships/tags" Target="../tags/tag288.xml"/><Relationship Id="rId17" Type="http://schemas.openxmlformats.org/officeDocument/2006/relationships/tags" Target="../tags/tag293.xml"/><Relationship Id="rId25" Type="http://schemas.openxmlformats.org/officeDocument/2006/relationships/notesSlide" Target="../notesSlides/notesSlide8.xml"/><Relationship Id="rId33" Type="http://schemas.openxmlformats.org/officeDocument/2006/relationships/image" Target="../media/image37.emf"/><Relationship Id="rId2" Type="http://schemas.openxmlformats.org/officeDocument/2006/relationships/tags" Target="../tags/tag278.xml"/><Relationship Id="rId16" Type="http://schemas.openxmlformats.org/officeDocument/2006/relationships/tags" Target="../tags/tag292.xml"/><Relationship Id="rId20" Type="http://schemas.openxmlformats.org/officeDocument/2006/relationships/tags" Target="../tags/tag296.xml"/><Relationship Id="rId29" Type="http://schemas.openxmlformats.org/officeDocument/2006/relationships/image" Target="../media/image34.emf"/><Relationship Id="rId1" Type="http://schemas.openxmlformats.org/officeDocument/2006/relationships/tags" Target="../tags/tag277.xml"/><Relationship Id="rId6" Type="http://schemas.openxmlformats.org/officeDocument/2006/relationships/tags" Target="../tags/tag282.xml"/><Relationship Id="rId11" Type="http://schemas.openxmlformats.org/officeDocument/2006/relationships/tags" Target="../tags/tag287.xml"/><Relationship Id="rId24" Type="http://schemas.openxmlformats.org/officeDocument/2006/relationships/slideLayout" Target="../slideLayouts/slideLayout48.xml"/><Relationship Id="rId32" Type="http://schemas.openxmlformats.org/officeDocument/2006/relationships/image" Target="../media/image36.emf"/><Relationship Id="rId5" Type="http://schemas.openxmlformats.org/officeDocument/2006/relationships/tags" Target="../tags/tag281.xml"/><Relationship Id="rId15" Type="http://schemas.openxmlformats.org/officeDocument/2006/relationships/tags" Target="../tags/tag291.xml"/><Relationship Id="rId23" Type="http://schemas.openxmlformats.org/officeDocument/2006/relationships/tags" Target="../tags/tag299.xml"/><Relationship Id="rId28" Type="http://schemas.openxmlformats.org/officeDocument/2006/relationships/chart" Target="../charts/chart10.xml"/><Relationship Id="rId10" Type="http://schemas.openxmlformats.org/officeDocument/2006/relationships/tags" Target="../tags/tag286.xml"/><Relationship Id="rId19" Type="http://schemas.openxmlformats.org/officeDocument/2006/relationships/tags" Target="../tags/tag295.xml"/><Relationship Id="rId31" Type="http://schemas.openxmlformats.org/officeDocument/2006/relationships/image" Target="../media/image35.emf"/><Relationship Id="rId4" Type="http://schemas.openxmlformats.org/officeDocument/2006/relationships/tags" Target="../tags/tag280.xml"/><Relationship Id="rId9" Type="http://schemas.openxmlformats.org/officeDocument/2006/relationships/tags" Target="../tags/tag285.xml"/><Relationship Id="rId14" Type="http://schemas.openxmlformats.org/officeDocument/2006/relationships/tags" Target="../tags/tag290.xml"/><Relationship Id="rId22" Type="http://schemas.openxmlformats.org/officeDocument/2006/relationships/tags" Target="../tags/tag298.xml"/><Relationship Id="rId27" Type="http://schemas.openxmlformats.org/officeDocument/2006/relationships/image" Target="../media/image25.emf"/><Relationship Id="rId30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312.xml"/><Relationship Id="rId18" Type="http://schemas.openxmlformats.org/officeDocument/2006/relationships/tags" Target="../tags/tag317.xml"/><Relationship Id="rId26" Type="http://schemas.openxmlformats.org/officeDocument/2006/relationships/tags" Target="../tags/tag325.xml"/><Relationship Id="rId39" Type="http://schemas.openxmlformats.org/officeDocument/2006/relationships/notesSlide" Target="../notesSlides/notesSlide9.xml"/><Relationship Id="rId3" Type="http://schemas.openxmlformats.org/officeDocument/2006/relationships/tags" Target="../tags/tag302.xml"/><Relationship Id="rId21" Type="http://schemas.openxmlformats.org/officeDocument/2006/relationships/tags" Target="../tags/tag320.xml"/><Relationship Id="rId34" Type="http://schemas.openxmlformats.org/officeDocument/2006/relationships/tags" Target="../tags/tag333.xml"/><Relationship Id="rId42" Type="http://schemas.openxmlformats.org/officeDocument/2006/relationships/chart" Target="../charts/chart11.xml"/><Relationship Id="rId47" Type="http://schemas.openxmlformats.org/officeDocument/2006/relationships/image" Target="../media/image42.svg"/><Relationship Id="rId7" Type="http://schemas.openxmlformats.org/officeDocument/2006/relationships/tags" Target="../tags/tag306.xml"/><Relationship Id="rId12" Type="http://schemas.openxmlformats.org/officeDocument/2006/relationships/tags" Target="../tags/tag311.xml"/><Relationship Id="rId17" Type="http://schemas.openxmlformats.org/officeDocument/2006/relationships/tags" Target="../tags/tag316.xml"/><Relationship Id="rId25" Type="http://schemas.openxmlformats.org/officeDocument/2006/relationships/tags" Target="../tags/tag324.xml"/><Relationship Id="rId33" Type="http://schemas.openxmlformats.org/officeDocument/2006/relationships/tags" Target="../tags/tag332.xml"/><Relationship Id="rId38" Type="http://schemas.openxmlformats.org/officeDocument/2006/relationships/slideLayout" Target="../slideLayouts/slideLayout48.xml"/><Relationship Id="rId46" Type="http://schemas.openxmlformats.org/officeDocument/2006/relationships/image" Target="../media/image41.png"/><Relationship Id="rId2" Type="http://schemas.openxmlformats.org/officeDocument/2006/relationships/tags" Target="../tags/tag301.xml"/><Relationship Id="rId16" Type="http://schemas.openxmlformats.org/officeDocument/2006/relationships/tags" Target="../tags/tag315.xml"/><Relationship Id="rId20" Type="http://schemas.openxmlformats.org/officeDocument/2006/relationships/tags" Target="../tags/tag319.xml"/><Relationship Id="rId29" Type="http://schemas.openxmlformats.org/officeDocument/2006/relationships/tags" Target="../tags/tag328.xml"/><Relationship Id="rId41" Type="http://schemas.openxmlformats.org/officeDocument/2006/relationships/image" Target="../media/image25.emf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11" Type="http://schemas.openxmlformats.org/officeDocument/2006/relationships/tags" Target="../tags/tag310.xml"/><Relationship Id="rId24" Type="http://schemas.openxmlformats.org/officeDocument/2006/relationships/tags" Target="../tags/tag323.xml"/><Relationship Id="rId32" Type="http://schemas.openxmlformats.org/officeDocument/2006/relationships/tags" Target="../tags/tag331.xml"/><Relationship Id="rId37" Type="http://schemas.openxmlformats.org/officeDocument/2006/relationships/tags" Target="../tags/tag336.xml"/><Relationship Id="rId40" Type="http://schemas.openxmlformats.org/officeDocument/2006/relationships/oleObject" Target="../embeddings/oleObject128.bin"/><Relationship Id="rId45" Type="http://schemas.openxmlformats.org/officeDocument/2006/relationships/image" Target="../media/image40.svg"/><Relationship Id="rId5" Type="http://schemas.openxmlformats.org/officeDocument/2006/relationships/tags" Target="../tags/tag304.xml"/><Relationship Id="rId15" Type="http://schemas.openxmlformats.org/officeDocument/2006/relationships/tags" Target="../tags/tag314.xml"/><Relationship Id="rId23" Type="http://schemas.openxmlformats.org/officeDocument/2006/relationships/tags" Target="../tags/tag322.xml"/><Relationship Id="rId28" Type="http://schemas.openxmlformats.org/officeDocument/2006/relationships/tags" Target="../tags/tag327.xml"/><Relationship Id="rId36" Type="http://schemas.openxmlformats.org/officeDocument/2006/relationships/tags" Target="../tags/tag335.xml"/><Relationship Id="rId49" Type="http://schemas.openxmlformats.org/officeDocument/2006/relationships/image" Target="../media/image43.emf"/><Relationship Id="rId10" Type="http://schemas.openxmlformats.org/officeDocument/2006/relationships/tags" Target="../tags/tag309.xml"/><Relationship Id="rId19" Type="http://schemas.openxmlformats.org/officeDocument/2006/relationships/tags" Target="../tags/tag318.xml"/><Relationship Id="rId31" Type="http://schemas.openxmlformats.org/officeDocument/2006/relationships/tags" Target="../tags/tag330.xml"/><Relationship Id="rId44" Type="http://schemas.openxmlformats.org/officeDocument/2006/relationships/image" Target="../media/image39.png"/><Relationship Id="rId4" Type="http://schemas.openxmlformats.org/officeDocument/2006/relationships/tags" Target="../tags/tag303.xml"/><Relationship Id="rId9" Type="http://schemas.openxmlformats.org/officeDocument/2006/relationships/tags" Target="../tags/tag308.xml"/><Relationship Id="rId14" Type="http://schemas.openxmlformats.org/officeDocument/2006/relationships/tags" Target="../tags/tag313.xml"/><Relationship Id="rId22" Type="http://schemas.openxmlformats.org/officeDocument/2006/relationships/tags" Target="../tags/tag321.xml"/><Relationship Id="rId27" Type="http://schemas.openxmlformats.org/officeDocument/2006/relationships/tags" Target="../tags/tag326.xml"/><Relationship Id="rId30" Type="http://schemas.openxmlformats.org/officeDocument/2006/relationships/tags" Target="../tags/tag329.xml"/><Relationship Id="rId35" Type="http://schemas.openxmlformats.org/officeDocument/2006/relationships/tags" Target="../tags/tag334.xml"/><Relationship Id="rId43" Type="http://schemas.openxmlformats.org/officeDocument/2006/relationships/image" Target="../media/image38.emf"/><Relationship Id="rId48" Type="http://schemas.openxmlformats.org/officeDocument/2006/relationships/image" Target="../media/image35.emf"/><Relationship Id="rId8" Type="http://schemas.openxmlformats.org/officeDocument/2006/relationships/tags" Target="../tags/tag3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5FCBC6F-BA36-4627-A3BB-65AE8607AE1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01647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5FCBC6F-BA36-4627-A3BB-65AE8607AE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03A078B-F0B9-42AE-AF15-2D67BFEB4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1" y="4822763"/>
            <a:ext cx="4951470" cy="929108"/>
          </a:xfrm>
        </p:spPr>
        <p:txBody>
          <a:bodyPr vert="horz"/>
          <a:lstStyle/>
          <a:p>
            <a:r>
              <a:rPr lang="da-DK" sz="2400" dirty="0"/>
              <a:t>Analyse af behovet for en havneudvidelse</a:t>
            </a:r>
            <a:br>
              <a:rPr lang="da-DK" sz="2400" dirty="0"/>
            </a:br>
            <a:br>
              <a:rPr lang="da-DK" sz="2400" dirty="0"/>
            </a:br>
            <a:r>
              <a:rPr lang="da-DK" sz="1600" b="1" dirty="0"/>
              <a:t>Aarhus Havn</a:t>
            </a:r>
            <a:br>
              <a:rPr lang="da-DK" sz="1600" b="1" dirty="0"/>
            </a:br>
            <a:br>
              <a:rPr lang="da-DK" sz="1600" dirty="0"/>
            </a:br>
            <a:r>
              <a:rPr lang="da-DK" sz="900" dirty="0"/>
              <a:t>5. januar 2023</a:t>
            </a:r>
          </a:p>
        </p:txBody>
      </p:sp>
      <p:pic>
        <p:nvPicPr>
          <p:cNvPr id="16" name="Picture Placeholder 13">
            <a:extLst>
              <a:ext uri="{FF2B5EF4-FFF2-40B4-BE49-F238E27FC236}">
                <a16:creationId xmlns:a16="http://schemas.microsoft.com/office/drawing/2014/main" id="{6FA861CA-663B-48CB-A9F5-25EF98E931B9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3" b="9243"/>
          <a:stretch/>
        </p:blipFill>
        <p:spPr>
          <a:xfrm>
            <a:off x="0" y="0"/>
            <a:ext cx="12193200" cy="68616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F2D0A5-0A5A-4A3D-B14B-1FB903B54ACD}"/>
              </a:ext>
            </a:extLst>
          </p:cNvPr>
          <p:cNvSpPr txBox="1"/>
          <p:nvPr/>
        </p:nvSpPr>
        <p:spPr>
          <a:xfrm>
            <a:off x="11058525" y="6572250"/>
            <a:ext cx="9715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>
                <a:solidFill>
                  <a:schemeClr val="bg1"/>
                </a:solidFill>
              </a:rPr>
              <a:t>Foto: Ritzau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E9ECC4-26EB-4E09-AA83-EE72444DA1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91" y="5586198"/>
            <a:ext cx="1299210" cy="102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47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0B095BE-AC90-4557-998E-D6445BF99A2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23270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360" imgH="360" progId="TCLayout.ActiveDocument.1">
                  <p:embed/>
                </p:oleObj>
              </mc:Choice>
              <mc:Fallback>
                <p:oleObj name="think-cell Slide" r:id="rId13" imgW="360" imgH="36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0B095BE-AC90-4557-998E-D6445BF99A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>
            <a:extLst>
              <a:ext uri="{FF2B5EF4-FFF2-40B4-BE49-F238E27FC236}">
                <a16:creationId xmlns:a16="http://schemas.microsoft.com/office/drawing/2014/main" id="{B7B1F968-551B-448B-BAD2-FA2E37301675}"/>
              </a:ext>
            </a:extLst>
          </p:cNvPr>
          <p:cNvSpPr/>
          <p:nvPr/>
        </p:nvSpPr>
        <p:spPr>
          <a:xfrm>
            <a:off x="7335672" y="1828800"/>
            <a:ext cx="4856328" cy="5029200"/>
          </a:xfrm>
          <a:prstGeom prst="rect">
            <a:avLst/>
          </a:prstGeom>
          <a:solidFill>
            <a:srgbClr val="C9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2ADF54-785E-4D59-8A81-9606406AF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/>
              <a:t>Ro-Ro* kan være et fleksibel område til at understøtte fremtidig vækst</a:t>
            </a:r>
          </a:p>
        </p:txBody>
      </p:sp>
      <p:sp>
        <p:nvSpPr>
          <p:cNvPr id="59" name="Slide Number Placeholder 3">
            <a:extLst>
              <a:ext uri="{FF2B5EF4-FFF2-40B4-BE49-F238E27FC236}">
                <a16:creationId xmlns:a16="http://schemas.microsoft.com/office/drawing/2014/main" id="{B6946161-B343-49F1-91E3-DEEB50B20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10</a:t>
            </a:fld>
            <a:endParaRPr lang="da-DK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0DD0A2-A274-4187-B645-6902E6755368}"/>
              </a:ext>
            </a:extLst>
          </p:cNvPr>
          <p:cNvSpPr txBox="1"/>
          <p:nvPr/>
        </p:nvSpPr>
        <p:spPr>
          <a:xfrm>
            <a:off x="9014377" y="2658140"/>
            <a:ext cx="239354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/>
              <a:t>Plads begrænser den fremtidige vækst, hvor et nyt areal vil give plads til en ny operatør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01448B8-AEC6-4C3F-A0F4-554D6D132BD2}"/>
              </a:ext>
            </a:extLst>
          </p:cNvPr>
          <p:cNvSpPr txBox="1"/>
          <p:nvPr/>
        </p:nvSpPr>
        <p:spPr>
          <a:xfrm>
            <a:off x="9014377" y="4667269"/>
            <a:ext cx="229553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/>
              <a:t>Området kan anvendes fleksibelt til andre forretningsområder</a:t>
            </a:r>
          </a:p>
        </p:txBody>
      </p:sp>
      <p:graphicFrame>
        <p:nvGraphicFramePr>
          <p:cNvPr id="57" name="Chart 56">
            <a:extLst>
              <a:ext uri="{FF2B5EF4-FFF2-40B4-BE49-F238E27FC236}">
                <a16:creationId xmlns:a16="http://schemas.microsoft.com/office/drawing/2014/main" id="{58413D2E-C829-488E-A0E5-887222117A9F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2882536"/>
              </p:ext>
            </p:extLst>
          </p:nvPr>
        </p:nvGraphicFramePr>
        <p:xfrm>
          <a:off x="388938" y="2401888"/>
          <a:ext cx="6581775" cy="357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18120A3B-69D5-4D32-8268-C61A83085152}"/>
              </a:ext>
            </a:extLst>
          </p:cNvPr>
          <p:cNvCxnSpPr/>
          <p:nvPr>
            <p:custDataLst>
              <p:tags r:id="rId3"/>
            </p:custDataLst>
          </p:nvPr>
        </p:nvCxnSpPr>
        <p:spPr bwMode="gray">
          <a:xfrm>
            <a:off x="1263650" y="6156325"/>
            <a:ext cx="212725" cy="0"/>
          </a:xfrm>
          <a:prstGeom prst="line">
            <a:avLst/>
          </a:prstGeom>
          <a:ln w="3810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4DAD51AA-B789-46E3-9E11-F11A5ECAFA56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>
            <a:off x="2962275" y="6419850"/>
            <a:ext cx="152400" cy="0"/>
          </a:xfrm>
          <a:prstGeom prst="line">
            <a:avLst/>
          </a:prstGeom>
          <a:ln w="38100" cap="rnd" cmpd="sng" algn="ctr">
            <a:solidFill>
              <a:schemeClr val="accent4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7FB1285F-2489-48E8-B4AD-B14A2F9331EF}"/>
              </a:ext>
            </a:extLst>
          </p:cNvPr>
          <p:cNvCxnSpPr/>
          <p:nvPr>
            <p:custDataLst>
              <p:tags r:id="rId5"/>
            </p:custDataLst>
          </p:nvPr>
        </p:nvCxnSpPr>
        <p:spPr bwMode="gray">
          <a:xfrm>
            <a:off x="2962275" y="6156325"/>
            <a:ext cx="152400" cy="0"/>
          </a:xfrm>
          <a:prstGeom prst="line">
            <a:avLst/>
          </a:prstGeom>
          <a:ln w="38100" cap="rnd" cmpd="sng" algn="ctr">
            <a:solidFill>
              <a:schemeClr val="accent3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22BB8E73-C2E0-4E64-BC5A-AF6BAEA9C49F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">
          <a:xfrm>
            <a:off x="1293813" y="6419850"/>
            <a:ext cx="152400" cy="0"/>
          </a:xfrm>
          <a:prstGeom prst="line">
            <a:avLst/>
          </a:prstGeom>
          <a:ln w="38100" cap="rnd" cmpd="sng" algn="ctr">
            <a:solidFill>
              <a:srgbClr val="009DF0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7816C194-7FA3-4FDD-A6CD-CB0699A46C14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1546225" y="6057900"/>
            <a:ext cx="11398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E143DAA-A176-44F6-AF19-572BF19491E6}" type="datetime'A''ar''''''''hus'''''' ''H''''''''a''''''''''''v''''''''''n'">
              <a:rPr lang="da-DK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Aarhus Havn</a:t>
            </a:fld>
            <a:endParaRPr lang="da-DK" sz="1400" noProof="0"/>
          </a:p>
        </p:txBody>
      </p:sp>
      <p:sp>
        <p:nvSpPr>
          <p:cNvPr id="116" name="Text Placeholder 2">
            <a:extLst>
              <a:ext uri="{FF2B5EF4-FFF2-40B4-BE49-F238E27FC236}">
                <a16:creationId xmlns:a16="http://schemas.microsoft.com/office/drawing/2014/main" id="{B7C52FE3-C45B-4EE5-83C3-DE7020E10354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3214688" y="6057900"/>
            <a:ext cx="9032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EA8AA79-11F8-4A82-A1FE-7866A5EB1510}" type="datetime'''H''''øj'''''''' ''''''v''''''''æ''''''''ks''''''''t'''''">
              <a:rPr lang="da-DK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Høj vækst</a:t>
            </a:fld>
            <a:endParaRPr lang="da-DK" sz="1400" noProof="0"/>
          </a:p>
        </p:txBody>
      </p:sp>
      <p:sp>
        <p:nvSpPr>
          <p:cNvPr id="117" name="Text Placeholder 2">
            <a:extLst>
              <a:ext uri="{FF2B5EF4-FFF2-40B4-BE49-F238E27FC236}">
                <a16:creationId xmlns:a16="http://schemas.microsoft.com/office/drawing/2014/main" id="{829EAC34-BEFD-4575-8A6C-14EB1DE0CCFE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546225" y="6321425"/>
            <a:ext cx="12652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C7B590F-7374-49B2-B168-DB19BDF00D08}" type="datetime'''''Basis'''''''''''''''''''' ''''''''''s''''c''en''ari''e'''">
              <a:rPr lang="da-DK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Basis scenarie</a:t>
            </a:fld>
            <a:endParaRPr lang="da-DK" sz="1400" noProof="0"/>
          </a:p>
        </p:txBody>
      </p:sp>
      <p:sp>
        <p:nvSpPr>
          <p:cNvPr id="118" name="Text Placeholder 2">
            <a:extLst>
              <a:ext uri="{FF2B5EF4-FFF2-40B4-BE49-F238E27FC236}">
                <a16:creationId xmlns:a16="http://schemas.microsoft.com/office/drawing/2014/main" id="{BF77F548-3886-40EE-9F2D-1027E63436BC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3214688" y="6321425"/>
            <a:ext cx="9080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B673BF3-DBEB-4E2E-9356-69E45BFC3B64}" type="datetime'''L''''''''''av'''''''' ''v''''''''æ''''''k''s''''''''''''''t'">
              <a:rPr lang="da-DK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Lav vækst</a:t>
            </a:fld>
            <a:endParaRPr lang="da-DK" sz="1400" noProof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3C63C08-2F38-4A87-B680-DCCBA3AC9FE4}"/>
              </a:ext>
            </a:extLst>
          </p:cNvPr>
          <p:cNvSpPr txBox="1"/>
          <p:nvPr/>
        </p:nvSpPr>
        <p:spPr>
          <a:xfrm>
            <a:off x="6381649" y="3109448"/>
            <a:ext cx="62677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600" b="1">
                <a:solidFill>
                  <a:schemeClr val="accent3"/>
                </a:solidFill>
              </a:rPr>
              <a:t>3,1%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F3907B7-77E1-44D4-8A07-468066FD1515}"/>
              </a:ext>
            </a:extLst>
          </p:cNvPr>
          <p:cNvSpPr txBox="1"/>
          <p:nvPr/>
        </p:nvSpPr>
        <p:spPr>
          <a:xfrm>
            <a:off x="6381649" y="4168879"/>
            <a:ext cx="62677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600" b="1">
                <a:solidFill>
                  <a:schemeClr val="tx2"/>
                </a:solidFill>
              </a:rPr>
              <a:t>1,2%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65FE980-C541-47C2-9F17-C26205DE8978}"/>
              </a:ext>
            </a:extLst>
          </p:cNvPr>
          <p:cNvSpPr txBox="1"/>
          <p:nvPr/>
        </p:nvSpPr>
        <p:spPr>
          <a:xfrm>
            <a:off x="6332759" y="4774702"/>
            <a:ext cx="72455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600" b="1">
                <a:solidFill>
                  <a:schemeClr val="accent4"/>
                </a:solidFill>
              </a:rPr>
              <a:t>-1,0%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81DF09C-C4C4-4E8B-8088-D87DDFC7175E}"/>
              </a:ext>
            </a:extLst>
          </p:cNvPr>
          <p:cNvGrpSpPr/>
          <p:nvPr/>
        </p:nvGrpSpPr>
        <p:grpSpPr>
          <a:xfrm>
            <a:off x="11092255" y="127163"/>
            <a:ext cx="936000" cy="936000"/>
            <a:chOff x="4828571" y="1727870"/>
            <a:chExt cx="699460" cy="690810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6A9DFCF7-3AF6-4AD6-8243-515735C282BC}"/>
                </a:ext>
              </a:extLst>
            </p:cNvPr>
            <p:cNvGrpSpPr/>
            <p:nvPr/>
          </p:nvGrpSpPr>
          <p:grpSpPr>
            <a:xfrm>
              <a:off x="4828571" y="1727870"/>
              <a:ext cx="699460" cy="690810"/>
              <a:chOff x="353689" y="1946156"/>
              <a:chExt cx="510311" cy="504000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DEC5B03A-0F9C-4E8C-847A-8C6E84D51C53}"/>
                  </a:ext>
                </a:extLst>
              </p:cNvPr>
              <p:cNvSpPr/>
              <p:nvPr/>
            </p:nvSpPr>
            <p:spPr>
              <a:xfrm>
                <a:off x="353689" y="1949001"/>
                <a:ext cx="468000" cy="468000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en-GB" sz="2000" noProof="0" err="1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48AE4EB5-94AC-436B-864C-8CE0E599D97C}"/>
                  </a:ext>
                </a:extLst>
              </p:cNvPr>
              <p:cNvSpPr/>
              <p:nvPr/>
            </p:nvSpPr>
            <p:spPr>
              <a:xfrm>
                <a:off x="360000" y="1946156"/>
                <a:ext cx="504000" cy="504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FFABD4F9-01DC-42B6-96D5-8054A8086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rcRect/>
            <a:stretch/>
          </p:blipFill>
          <p:spPr>
            <a:xfrm>
              <a:off x="4910329" y="1831609"/>
              <a:ext cx="470425" cy="470425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92BC731C-EA43-4C62-A2BF-4E75EE56EB3A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7870972" y="4530936"/>
            <a:ext cx="918995" cy="918995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FD785A4B-F6A6-4ED7-9175-A193C747FB46}"/>
              </a:ext>
            </a:extLst>
          </p:cNvPr>
          <p:cNvGrpSpPr>
            <a:grpSpLocks/>
          </p:cNvGrpSpPr>
          <p:nvPr/>
        </p:nvGrpSpPr>
        <p:grpSpPr>
          <a:xfrm>
            <a:off x="7862469" y="2590329"/>
            <a:ext cx="936000" cy="936000"/>
            <a:chOff x="0" y="0"/>
            <a:chExt cx="914400" cy="9144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57F1B36-0F10-4C5E-8AB2-ED6BEE2641DD}"/>
                </a:ext>
              </a:extLst>
            </p:cNvPr>
            <p:cNvSpPr/>
            <p:nvPr/>
          </p:nvSpPr>
          <p:spPr>
            <a:xfrm>
              <a:off x="0" y="0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C3E64B3-E624-4D01-BECB-085A96D9B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93507" y="93508"/>
              <a:ext cx="727385" cy="727385"/>
            </a:xfrm>
            <a:prstGeom prst="rect">
              <a:avLst/>
            </a:prstGeom>
          </p:spPr>
        </p:pic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55757CB5-78F1-4D01-B729-46F5A718F931}"/>
              </a:ext>
            </a:extLst>
          </p:cNvPr>
          <p:cNvSpPr txBox="1"/>
          <p:nvPr/>
        </p:nvSpPr>
        <p:spPr>
          <a:xfrm>
            <a:off x="360000" y="2013045"/>
            <a:ext cx="148073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/>
              <a:t>Tusind tons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0D4200-C455-41C8-8565-8C25918A4127}"/>
              </a:ext>
            </a:extLst>
          </p:cNvPr>
          <p:cNvSpPr txBox="1"/>
          <p:nvPr/>
        </p:nvSpPr>
        <p:spPr>
          <a:xfrm>
            <a:off x="895739" y="6543258"/>
            <a:ext cx="39126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/>
              <a:t>*Ro-Ro: Skibe med rullende last</a:t>
            </a:r>
          </a:p>
        </p:txBody>
      </p:sp>
    </p:spTree>
    <p:extLst>
      <p:ext uri="{BB962C8B-B14F-4D97-AF65-F5344CB8AC3E}">
        <p14:creationId xmlns:p14="http://schemas.microsoft.com/office/powerpoint/2010/main" val="485287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1" name="Object 1270" hidden="1">
            <a:extLst>
              <a:ext uri="{FF2B5EF4-FFF2-40B4-BE49-F238E27FC236}">
                <a16:creationId xmlns:a16="http://schemas.microsoft.com/office/drawing/2014/main" id="{177D35A7-C771-40F6-8065-58BCBF96085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49871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3" imgW="592" imgH="595" progId="TCLayout.ActiveDocument.1">
                  <p:embed/>
                </p:oleObj>
              </mc:Choice>
              <mc:Fallback>
                <p:oleObj name="think-cell Slide" r:id="rId63" imgW="592" imgH="595" progId="TCLayout.ActiveDocument.1">
                  <p:embed/>
                  <p:pic>
                    <p:nvPicPr>
                      <p:cNvPr id="1271" name="Object 1270" hidden="1">
                        <a:extLst>
                          <a:ext uri="{FF2B5EF4-FFF2-40B4-BE49-F238E27FC236}">
                            <a16:creationId xmlns:a16="http://schemas.microsoft.com/office/drawing/2014/main" id="{177D35A7-C771-40F6-8065-58BCBF9608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864E29C-A65E-44C0-AA99-6083A7A7B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/>
              <a:t>Der vil være et behov for en udvidelse af Aarhus Havn i alle scenarier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96EB5B7-2769-47F7-9C00-8A15F9A6FBF3}"/>
              </a:ext>
            </a:extLst>
          </p:cNvPr>
          <p:cNvSpPr/>
          <p:nvPr/>
        </p:nvSpPr>
        <p:spPr>
          <a:xfrm>
            <a:off x="842858" y="2205038"/>
            <a:ext cx="613152" cy="1260000"/>
          </a:xfrm>
          <a:prstGeom prst="rect">
            <a:avLst/>
          </a:prstGeom>
          <a:solidFill>
            <a:srgbClr val="C8E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992" tIns="35992" rIns="35992" bIns="35992" rtlCol="0" anchor="ctr"/>
          <a:lstStyle/>
          <a:p>
            <a:pPr algn="ctr" defTabSz="457098" fontAlgn="base">
              <a:spcBef>
                <a:spcPct val="0"/>
              </a:spcBef>
              <a:spcAft>
                <a:spcPct val="0"/>
              </a:spcAft>
            </a:pPr>
            <a:r>
              <a:rPr lang="da-DK" sz="1400">
                <a:solidFill>
                  <a:schemeClr val="tx1"/>
                </a:solidFill>
                <a:latin typeface="Verdana"/>
              </a:rPr>
              <a:t>Basis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9C07377-2278-4850-B8A7-2FEAA7888B0D}"/>
              </a:ext>
            </a:extLst>
          </p:cNvPr>
          <p:cNvSpPr/>
          <p:nvPr/>
        </p:nvSpPr>
        <p:spPr>
          <a:xfrm>
            <a:off x="842858" y="3534806"/>
            <a:ext cx="613152" cy="1260000"/>
          </a:xfrm>
          <a:prstGeom prst="rect">
            <a:avLst/>
          </a:prstGeom>
          <a:solidFill>
            <a:srgbClr val="C8E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992" tIns="35992" rIns="35992" bIns="35992" rtlCol="0" anchor="ctr"/>
          <a:lstStyle/>
          <a:p>
            <a:pPr algn="ctr" defTabSz="457098" fontAlgn="base">
              <a:spcBef>
                <a:spcPct val="0"/>
              </a:spcBef>
              <a:spcAft>
                <a:spcPct val="0"/>
              </a:spcAft>
            </a:pPr>
            <a:r>
              <a:rPr lang="da-DK" sz="1400">
                <a:solidFill>
                  <a:schemeClr val="tx1"/>
                </a:solidFill>
                <a:latin typeface="Verdana"/>
              </a:rPr>
              <a:t>Høj vækst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CFAC371-9F99-4407-BA18-36531EA7F860}"/>
              </a:ext>
            </a:extLst>
          </p:cNvPr>
          <p:cNvSpPr/>
          <p:nvPr/>
        </p:nvSpPr>
        <p:spPr>
          <a:xfrm>
            <a:off x="367744" y="2205037"/>
            <a:ext cx="406991" cy="3919537"/>
          </a:xfrm>
          <a:prstGeom prst="rect">
            <a:avLst/>
          </a:prstGeom>
          <a:solidFill>
            <a:srgbClr val="009DF0"/>
          </a:solidFill>
          <a:ln>
            <a:solidFill>
              <a:srgbClr val="009D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098" fontAlgn="base">
              <a:spcBef>
                <a:spcPct val="0"/>
              </a:spcBef>
              <a:spcAft>
                <a:spcPct val="0"/>
              </a:spcAft>
            </a:pPr>
            <a:r>
              <a:rPr lang="da-DK" sz="1400">
                <a:solidFill>
                  <a:srgbClr val="FFFFFF"/>
                </a:solidFill>
                <a:latin typeface="Verdana"/>
              </a:rPr>
              <a:t>Scenarier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90D4843-9797-4E6E-8354-D2A91C06E303}"/>
              </a:ext>
            </a:extLst>
          </p:cNvPr>
          <p:cNvSpPr/>
          <p:nvPr/>
        </p:nvSpPr>
        <p:spPr>
          <a:xfrm>
            <a:off x="842858" y="4864574"/>
            <a:ext cx="613152" cy="1260000"/>
          </a:xfrm>
          <a:prstGeom prst="rect">
            <a:avLst/>
          </a:prstGeom>
          <a:solidFill>
            <a:srgbClr val="C8E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992" tIns="35992" rIns="35992" bIns="35992" rtlCol="0" anchor="ctr"/>
          <a:lstStyle/>
          <a:p>
            <a:pPr algn="ctr" defTabSz="457098" fontAlgn="base">
              <a:spcBef>
                <a:spcPct val="0"/>
              </a:spcBef>
            </a:pPr>
            <a:r>
              <a:rPr lang="da-DK" sz="1400">
                <a:solidFill>
                  <a:schemeClr val="tx1"/>
                </a:solidFill>
                <a:latin typeface="Verdana"/>
              </a:rPr>
              <a:t>Lav vækst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A3A0B92-7B0D-454A-A048-F566089FA17C}"/>
              </a:ext>
            </a:extLst>
          </p:cNvPr>
          <p:cNvCxnSpPr>
            <a:cxnSpLocks/>
          </p:cNvCxnSpPr>
          <p:nvPr/>
        </p:nvCxnSpPr>
        <p:spPr>
          <a:xfrm>
            <a:off x="842858" y="4826794"/>
            <a:ext cx="8208000" cy="0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6" name="Straight Connector 1275">
            <a:extLst>
              <a:ext uri="{FF2B5EF4-FFF2-40B4-BE49-F238E27FC236}">
                <a16:creationId xmlns:a16="http://schemas.microsoft.com/office/drawing/2014/main" id="{AD6B4DB1-FA35-4E64-9682-63339300ECE1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5491163" y="2716213"/>
            <a:ext cx="65405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5" name="Straight Connector 1274">
            <a:extLst>
              <a:ext uri="{FF2B5EF4-FFF2-40B4-BE49-F238E27FC236}">
                <a16:creationId xmlns:a16="http://schemas.microsoft.com/office/drawing/2014/main" id="{5A5B3E2F-C965-4277-9ECE-98B7E3377DC7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4400550" y="2782888"/>
            <a:ext cx="65405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2" name="Straight Connector 1271">
            <a:extLst>
              <a:ext uri="{FF2B5EF4-FFF2-40B4-BE49-F238E27FC236}">
                <a16:creationId xmlns:a16="http://schemas.microsoft.com/office/drawing/2014/main" id="{1B96668E-58E1-4757-AFF8-D42F1E2135CE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2219325" y="3001963"/>
            <a:ext cx="65405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3" name="Straight Connector 1272">
            <a:extLst>
              <a:ext uri="{FF2B5EF4-FFF2-40B4-BE49-F238E27FC236}">
                <a16:creationId xmlns:a16="http://schemas.microsoft.com/office/drawing/2014/main" id="{413E5EBF-23C1-4CF4-BF54-362B981DE8DC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3309938" y="2870200"/>
            <a:ext cx="65405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5DFA1D-1217-46E8-8ADB-567757444AF7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6581775" y="2686050"/>
            <a:ext cx="65405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B130835-46D1-4FB5-8A37-DD7FD6DC83C3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7672388" y="2587625"/>
            <a:ext cx="65405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2" name="Chart 101">
            <a:extLst>
              <a:ext uri="{FF2B5EF4-FFF2-40B4-BE49-F238E27FC236}">
                <a16:creationId xmlns:a16="http://schemas.microsoft.com/office/drawing/2014/main" id="{566150C2-56F9-45AE-98C9-DB2E626A3062}"/>
              </a:ext>
            </a:extLst>
          </p:cNvPr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51016627"/>
              </p:ext>
            </p:extLst>
          </p:nvPr>
        </p:nvGraphicFramePr>
        <p:xfrm>
          <a:off x="1373188" y="2244725"/>
          <a:ext cx="7799387" cy="108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5"/>
          </a:graphicData>
        </a:graphic>
      </p:graphicFrame>
      <p:sp>
        <p:nvSpPr>
          <p:cNvPr id="123" name="Text Placeholder 2">
            <a:extLst>
              <a:ext uri="{FF2B5EF4-FFF2-40B4-BE49-F238E27FC236}">
                <a16:creationId xmlns:a16="http://schemas.microsoft.com/office/drawing/2014/main" id="{1B81D3F4-C8B2-4ECA-B19B-E760EA5C2485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2971800" y="2844800"/>
            <a:ext cx="238125" cy="182563"/>
          </a:xfrm>
          <a:prstGeom prst="rect">
            <a:avLst/>
          </a:prstGeom>
          <a:solidFill>
            <a:srgbClr val="CCEBFD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CAE9020-755A-4218-B752-1950501DE414}" type="datetime'''''2''''''''''''''''''''''''''2'''''''''''''''''''''''''''">
              <a:rPr lang="da-DK" altLang="en-US" sz="12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</a:t>
            </a:fld>
            <a:endParaRPr lang="da-DK" sz="1200" noProof="0"/>
          </a:p>
        </p:txBody>
      </p:sp>
      <p:sp>
        <p:nvSpPr>
          <p:cNvPr id="1279" name="Text Placeholder 2">
            <a:extLst>
              <a:ext uri="{FF2B5EF4-FFF2-40B4-BE49-F238E27FC236}">
                <a16:creationId xmlns:a16="http://schemas.microsoft.com/office/drawing/2014/main" id="{25F0EE67-E141-46C0-86E1-48A5B3A43F98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624013" y="3298825"/>
            <a:ext cx="7540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B058D43-29F2-4C3B-9C59-0F4934146D1B}" type="datetime'''Co''''''''''n''''t''''''''''''''''''''''''a''''''ine''''r''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Container</a:t>
            </a:fld>
            <a:endParaRPr lang="da-DK" sz="1200" noProof="0"/>
          </a:p>
        </p:txBody>
      </p:sp>
      <p:sp>
        <p:nvSpPr>
          <p:cNvPr id="1281" name="Text Placeholder 2">
            <a:extLst>
              <a:ext uri="{FF2B5EF4-FFF2-40B4-BE49-F238E27FC236}">
                <a16:creationId xmlns:a16="http://schemas.microsoft.com/office/drawing/2014/main" id="{C132DCFE-A946-4663-A530-9E02A0F8AA61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2695575" y="3298825"/>
            <a:ext cx="7905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529206D-DE5B-4726-8340-3D10A81C2AD7}" type="datetime'L''''o''gi''''s''''''''''''''''''''''''''t''''''''ik*''''''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Logistik*</a:t>
            </a:fld>
            <a:r>
              <a:rPr lang="da-DK" altLang="en-US" sz="1200"/>
              <a:t>*</a:t>
            </a:r>
            <a:endParaRPr lang="da-DK" sz="1200" noProof="0"/>
          </a:p>
        </p:txBody>
      </p:sp>
      <p:sp>
        <p:nvSpPr>
          <p:cNvPr id="1283" name="Text Placeholder 2">
            <a:extLst>
              <a:ext uri="{FF2B5EF4-FFF2-40B4-BE49-F238E27FC236}">
                <a16:creationId xmlns:a16="http://schemas.microsoft.com/office/drawing/2014/main" id="{3AA28D4A-81D4-42F2-8081-FAD5CD4C8305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3830638" y="3298825"/>
            <a:ext cx="7016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F4A9277-3921-4155-B76A-DD4945F9029D}" type="datetime'''Fa''''''''s''''''''t'''' ''bu''''''''l''''''''k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Fast bulk</a:t>
            </a:fld>
            <a:endParaRPr lang="da-DK" sz="1200" noProof="0"/>
          </a:p>
        </p:txBody>
      </p:sp>
      <p:sp>
        <p:nvSpPr>
          <p:cNvPr id="1284" name="Text Placeholder 2">
            <a:extLst>
              <a:ext uri="{FF2B5EF4-FFF2-40B4-BE49-F238E27FC236}">
                <a16:creationId xmlns:a16="http://schemas.microsoft.com/office/drawing/2014/main" id="{5FAFD653-EA8C-4597-BF9C-34857B5EEBEC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4733925" y="3298825"/>
            <a:ext cx="10779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BCE7D43-37BC-4820-B0F4-31BA221DBACB}" type="datetime'''F''''l''y''''''d''''e''n''''''d''''''''''''e'' bu''lk''''''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Flydende bulk</a:t>
            </a:fld>
            <a:endParaRPr lang="da-DK" sz="1200" noProof="0"/>
          </a:p>
        </p:txBody>
      </p:sp>
      <p:sp>
        <p:nvSpPr>
          <p:cNvPr id="219" name="Text Placeholder 2">
            <a:extLst>
              <a:ext uri="{FF2B5EF4-FFF2-40B4-BE49-F238E27FC236}">
                <a16:creationId xmlns:a16="http://schemas.microsoft.com/office/drawing/2014/main" id="{D70664D7-6F95-4A73-A4B7-C94FC808D08B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5153025" y="2659063"/>
            <a:ext cx="238125" cy="182563"/>
          </a:xfrm>
          <a:prstGeom prst="rect">
            <a:avLst/>
          </a:prstGeom>
          <a:solidFill>
            <a:srgbClr val="CCEBFD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0F693B7-0864-44C4-993F-D11727429B24}" type="datetime'''''''''''''''''''''11'''''''''''''''''''''">
              <a:rPr lang="da-DK" altLang="en-US" sz="12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</a:t>
            </a:fld>
            <a:endParaRPr lang="da-DK" sz="1200" noProof="0"/>
          </a:p>
        </p:txBody>
      </p:sp>
      <p:sp>
        <p:nvSpPr>
          <p:cNvPr id="218" name="Text Placeholder 2">
            <a:extLst>
              <a:ext uri="{FF2B5EF4-FFF2-40B4-BE49-F238E27FC236}">
                <a16:creationId xmlns:a16="http://schemas.microsoft.com/office/drawing/2014/main" id="{45CBEAB4-E279-470A-A6E5-D3DFA600C1F3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4062413" y="2735263"/>
            <a:ext cx="238125" cy="182563"/>
          </a:xfrm>
          <a:prstGeom prst="rect">
            <a:avLst/>
          </a:prstGeom>
          <a:solidFill>
            <a:srgbClr val="CCEBFD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F20B08F-D0F0-4EFA-B3DE-F05DF85FC836}" type="datetime'1''''''''''''''''''''''''''''''''''''''''''4'''''''''''''">
              <a:rPr lang="da-DK" altLang="en-US" sz="12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lang="da-DK" sz="1200" noProof="0"/>
          </a:p>
        </p:txBody>
      </p:sp>
      <p:sp>
        <p:nvSpPr>
          <p:cNvPr id="220" name="Text Placeholder 2">
            <a:extLst>
              <a:ext uri="{FF2B5EF4-FFF2-40B4-BE49-F238E27FC236}">
                <a16:creationId xmlns:a16="http://schemas.microsoft.com/office/drawing/2014/main" id="{D1B63F59-6B01-425B-98E2-418592C68314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6292850" y="2609850"/>
            <a:ext cx="141288" cy="182563"/>
          </a:xfrm>
          <a:prstGeom prst="rect">
            <a:avLst/>
          </a:prstGeom>
          <a:solidFill>
            <a:srgbClr val="CCEBFD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1925162-3848-415B-BD0B-F79F9D1CF4B3}" type="datetime'''''''''''''''''''''''''''''''''''''''5'''''''''''''''''''">
              <a:rPr lang="da-DK" altLang="en-US" sz="12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da-DK" sz="1200" noProof="0"/>
          </a:p>
        </p:txBody>
      </p:sp>
      <p:sp>
        <p:nvSpPr>
          <p:cNvPr id="1280" name="Text Placeholder 2">
            <a:extLst>
              <a:ext uri="{FF2B5EF4-FFF2-40B4-BE49-F238E27FC236}">
                <a16:creationId xmlns:a16="http://schemas.microsoft.com/office/drawing/2014/main" id="{021E4542-FDD5-4D9E-91A0-616AD7158A82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6126163" y="3298825"/>
            <a:ext cx="473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BEED9E0-E549-4D49-81F2-EA2201647795}" type="datetime'R''''''''''''''o''-''''R''''''''''''''''''''''o''''''''''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Ro-Ro</a:t>
            </a:fld>
            <a:endParaRPr lang="da-DK" sz="1200" noProof="0"/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BFE0CA05-1BDA-4DAA-844E-9BA79880A086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7334250" y="2546350"/>
            <a:ext cx="238125" cy="182563"/>
          </a:xfrm>
          <a:prstGeom prst="rect">
            <a:avLst/>
          </a:prstGeom>
          <a:solidFill>
            <a:srgbClr val="CCEBFD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4C53187-E6A6-4B03-8D11-0ECC8FE145E9}" type="datetime'''''''''''''1''''''''''6'''''''''''''">
              <a:rPr lang="da-DK" altLang="en-US" sz="12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</a:t>
            </a:fld>
            <a:endParaRPr lang="da-DK" sz="1200" noProof="0"/>
          </a:p>
        </p:txBody>
      </p:sp>
      <p:sp>
        <p:nvSpPr>
          <p:cNvPr id="110" name="Text Placeholder 2">
            <a:extLst>
              <a:ext uri="{FF2B5EF4-FFF2-40B4-BE49-F238E27FC236}">
                <a16:creationId xmlns:a16="http://schemas.microsoft.com/office/drawing/2014/main" id="{819DEE7A-4736-4440-BE68-DDC8C339B3EC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7078663" y="3298825"/>
            <a:ext cx="7508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8A2A3FD-483F-49D6-B099-4F04616790F4}" type="datetime'''''''''''''An''''''''''''de''t''''''''''''*''''''*''''''''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Andet**</a:t>
            </a:fld>
            <a:r>
              <a:rPr lang="da-DK" altLang="en-US" sz="1200"/>
              <a:t>*</a:t>
            </a:r>
            <a:endParaRPr lang="da-DK" sz="1200" noProof="0"/>
          </a:p>
        </p:txBody>
      </p:sp>
      <p:sp>
        <p:nvSpPr>
          <p:cNvPr id="215" name="Text Placeholder 2">
            <a:extLst>
              <a:ext uri="{FF2B5EF4-FFF2-40B4-BE49-F238E27FC236}">
                <a16:creationId xmlns:a16="http://schemas.microsoft.com/office/drawing/2014/main" id="{B366D93B-C29F-498A-A183-B3D4B4C4355D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8356600" y="3298825"/>
            <a:ext cx="3762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B582D1E-34E1-4AC7-A974-1D8036EAF5AE}" type="datetime'T''''''''''''''''''''''''''ota''''''l''''''''''''''''''''''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Total</a:t>
            </a:fld>
            <a:endParaRPr lang="da-DK" sz="1200" noProof="0"/>
          </a:p>
        </p:txBody>
      </p:sp>
      <p:cxnSp>
        <p:nvCxnSpPr>
          <p:cNvPr id="1288" name="Straight Connector 1287">
            <a:extLst>
              <a:ext uri="{FF2B5EF4-FFF2-40B4-BE49-F238E27FC236}">
                <a16:creationId xmlns:a16="http://schemas.microsoft.com/office/drawing/2014/main" id="{50B2B003-752F-42B0-B0FB-6B46B37CF6D7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3309938" y="4022725"/>
            <a:ext cx="65405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9" name="Straight Connector 1288">
            <a:extLst>
              <a:ext uri="{FF2B5EF4-FFF2-40B4-BE49-F238E27FC236}">
                <a16:creationId xmlns:a16="http://schemas.microsoft.com/office/drawing/2014/main" id="{E24BD8CE-BAE3-437C-B351-2616ABC812E7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>
            <a:off x="4400550" y="3892550"/>
            <a:ext cx="65405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7" name="Straight Connector 1286">
            <a:extLst>
              <a:ext uri="{FF2B5EF4-FFF2-40B4-BE49-F238E27FC236}">
                <a16:creationId xmlns:a16="http://schemas.microsoft.com/office/drawing/2014/main" id="{56B5B01D-28C4-4FF2-AFE2-7BA57231BC81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2219325" y="4213225"/>
            <a:ext cx="65405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0" name="Straight Connector 1289">
            <a:extLst>
              <a:ext uri="{FF2B5EF4-FFF2-40B4-BE49-F238E27FC236}">
                <a16:creationId xmlns:a16="http://schemas.microsoft.com/office/drawing/2014/main" id="{539DCD9E-1575-4D7A-9201-DD45215612FE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>
            <a:off x="5491163" y="3824288"/>
            <a:ext cx="65405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4AC418-977C-4007-901F-085DEF0C5372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6581775" y="3744913"/>
            <a:ext cx="65405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B9AF12B-A1DD-46A5-B19E-3F9F1F3B273D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7672388" y="3646488"/>
            <a:ext cx="65405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4" name="Chart 103">
            <a:extLst>
              <a:ext uri="{FF2B5EF4-FFF2-40B4-BE49-F238E27FC236}">
                <a16:creationId xmlns:a16="http://schemas.microsoft.com/office/drawing/2014/main" id="{D0D31111-AE2C-4931-8A58-B4663A0E7637}"/>
              </a:ext>
            </a:extLst>
          </p:cNvPr>
          <p:cNvGraphicFramePr/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608385990"/>
              </p:ext>
            </p:extLst>
          </p:nvPr>
        </p:nvGraphicFramePr>
        <p:xfrm>
          <a:off x="1373188" y="3563938"/>
          <a:ext cx="7799387" cy="108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6"/>
          </a:graphicData>
        </a:graphic>
      </p:graphicFrame>
      <p:sp>
        <p:nvSpPr>
          <p:cNvPr id="320" name="Text Placeholder 2">
            <a:extLst>
              <a:ext uri="{FF2B5EF4-FFF2-40B4-BE49-F238E27FC236}">
                <a16:creationId xmlns:a16="http://schemas.microsoft.com/office/drawing/2014/main" id="{5E19EE88-768E-4BE0-887E-FA9E25D633CE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2695575" y="4618038"/>
            <a:ext cx="7905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4CC7372-3633-4396-A60E-A44970B6A8E1}" type="datetime'''''''L''''''''''''''''o''g''''''''''''''is''''''''ti''k''*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Logistik*</a:t>
            </a:fld>
            <a:r>
              <a:rPr lang="da-DK" altLang="en-US" sz="1200"/>
              <a:t>*</a:t>
            </a:r>
            <a:endParaRPr lang="da-DK" sz="1200" noProof="0"/>
          </a:p>
        </p:txBody>
      </p:sp>
      <p:sp>
        <p:nvSpPr>
          <p:cNvPr id="245" name="Text Placeholder 2">
            <a:extLst>
              <a:ext uri="{FF2B5EF4-FFF2-40B4-BE49-F238E27FC236}">
                <a16:creationId xmlns:a16="http://schemas.microsoft.com/office/drawing/2014/main" id="{DEB4D70C-603A-474D-9BAA-09398B712179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8356600" y="4618038"/>
            <a:ext cx="3762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02E4F81-8C92-4808-BB2B-DAA47DC9FC18}" type="datetime'''''''''''''''T''''''''''''''o''t''''''''''''''''a''l''''''''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Total</a:t>
            </a:fld>
            <a:endParaRPr lang="da-DK" sz="1200" noProof="0"/>
          </a:p>
        </p:txBody>
      </p:sp>
      <p:sp>
        <p:nvSpPr>
          <p:cNvPr id="1294" name="Text Placeholder 2">
            <a:extLst>
              <a:ext uri="{FF2B5EF4-FFF2-40B4-BE49-F238E27FC236}">
                <a16:creationId xmlns:a16="http://schemas.microsoft.com/office/drawing/2014/main" id="{9BBEFBF5-7430-4B49-8F89-E485321947A8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1624013" y="4618038"/>
            <a:ext cx="7540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1826B68-ECD6-45FE-8967-3E15A74B4D71}" type="datetime'''C''''''o''''''''''''''n''t''''a''ine''''''r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Container</a:t>
            </a:fld>
            <a:endParaRPr lang="da-DK" sz="1200" noProof="0"/>
          </a:p>
        </p:txBody>
      </p:sp>
      <p:sp>
        <p:nvSpPr>
          <p:cNvPr id="1299" name="Text Placeholder 2">
            <a:extLst>
              <a:ext uri="{FF2B5EF4-FFF2-40B4-BE49-F238E27FC236}">
                <a16:creationId xmlns:a16="http://schemas.microsoft.com/office/drawing/2014/main" id="{4CD94582-B43E-4842-9129-5E4D67CA7490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6126163" y="4618038"/>
            <a:ext cx="473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CC6B103-EC8D-49FE-A6E9-444BC18279DD}" type="datetime'''''''R''''''''''''''''''''o''''''-''''''''''''''Ro''''''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Ro-Ro</a:t>
            </a:fld>
            <a:endParaRPr lang="da-DK" sz="1200" noProof="0"/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8F1EA00A-E83B-421D-9E6C-6B27706A3CB2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4062413" y="3867150"/>
            <a:ext cx="238125" cy="182563"/>
          </a:xfrm>
          <a:prstGeom prst="rect">
            <a:avLst/>
          </a:prstGeom>
          <a:solidFill>
            <a:srgbClr val="CCEBFD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59D9D72-BA21-4E7D-8B1B-052529294BF7}" type="datetime'''''''''''''2''''''''''''2'''''">
              <a:rPr lang="da-DK" altLang="en-US" sz="12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</a:t>
            </a:fld>
            <a:endParaRPr lang="da-DK" sz="1200" noProof="0"/>
          </a:p>
        </p:txBody>
      </p:sp>
      <p:sp>
        <p:nvSpPr>
          <p:cNvPr id="1296" name="Text Placeholder 2">
            <a:extLst>
              <a:ext uri="{FF2B5EF4-FFF2-40B4-BE49-F238E27FC236}">
                <a16:creationId xmlns:a16="http://schemas.microsoft.com/office/drawing/2014/main" id="{EB9B8A50-BE93-4996-8531-C927099EFC3E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3830638" y="4618038"/>
            <a:ext cx="7016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157C2E9-2DF5-4E13-BEF7-43262777CD1D}" type="datetime'''''''F''''''a''s''t'''' ''''''''''''b''''u''''l''k''''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Fast bulk</a:t>
            </a:fld>
            <a:endParaRPr lang="da-DK" sz="1200" noProof="0"/>
          </a:p>
        </p:txBody>
      </p:sp>
      <p:sp>
        <p:nvSpPr>
          <p:cNvPr id="249" name="Text Placeholder 2">
            <a:extLst>
              <a:ext uri="{FF2B5EF4-FFF2-40B4-BE49-F238E27FC236}">
                <a16:creationId xmlns:a16="http://schemas.microsoft.com/office/drawing/2014/main" id="{BC547F98-0773-4EC6-AE85-45946B24E6DF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gray">
          <a:xfrm>
            <a:off x="6243638" y="3694113"/>
            <a:ext cx="238125" cy="182563"/>
          </a:xfrm>
          <a:prstGeom prst="rect">
            <a:avLst/>
          </a:prstGeom>
          <a:solidFill>
            <a:srgbClr val="CCEBFD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53FA53C-B571-423B-B02E-6E1DEF1487F0}" type="datetime'''''''1''''3'''''''''''''''''''''''''">
              <a:rPr lang="da-DK" altLang="en-US" sz="12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</a:t>
            </a:fld>
            <a:endParaRPr lang="da-DK" sz="1200" noProof="0"/>
          </a:p>
        </p:txBody>
      </p:sp>
      <p:sp>
        <p:nvSpPr>
          <p:cNvPr id="248" name="Text Placeholder 2">
            <a:extLst>
              <a:ext uri="{FF2B5EF4-FFF2-40B4-BE49-F238E27FC236}">
                <a16:creationId xmlns:a16="http://schemas.microsoft.com/office/drawing/2014/main" id="{0B6D40C2-E576-4791-A9E9-C7AE12E9A973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5153025" y="3767138"/>
            <a:ext cx="238125" cy="182563"/>
          </a:xfrm>
          <a:prstGeom prst="rect">
            <a:avLst/>
          </a:prstGeom>
          <a:solidFill>
            <a:srgbClr val="CCEBFD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B873BF8-70AB-4ED5-8E3E-D1F8240EE239}" type="datetime'''''''''''''''''''''''''1''''''''''1'''''''''''''">
              <a:rPr lang="da-DK" altLang="en-US" sz="12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</a:t>
            </a:fld>
            <a:endParaRPr lang="da-DK" sz="1200" noProof="0"/>
          </a:p>
        </p:txBody>
      </p:sp>
      <p:sp>
        <p:nvSpPr>
          <p:cNvPr id="1295" name="Text Placeholder 2">
            <a:extLst>
              <a:ext uri="{FF2B5EF4-FFF2-40B4-BE49-F238E27FC236}">
                <a16:creationId xmlns:a16="http://schemas.microsoft.com/office/drawing/2014/main" id="{8AC5825C-941C-4093-AF70-E5AB90CCA868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4733925" y="4618038"/>
            <a:ext cx="10779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5F54189-14CC-49F6-A096-E13FD0384F36}" type="datetime'''''''''F''l''yd''''''e''n''''d''e ''b''u''''''lk''''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Flydende bulk</a:t>
            </a:fld>
            <a:endParaRPr lang="da-DK" sz="1200" noProof="0"/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7B31902E-DB09-4970-82B1-9AF2A6B57310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7334250" y="3605213"/>
            <a:ext cx="238125" cy="182563"/>
          </a:xfrm>
          <a:prstGeom prst="rect">
            <a:avLst/>
          </a:prstGeom>
          <a:solidFill>
            <a:srgbClr val="CCEBFD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46C626A-2812-4290-B91E-898141DA1D23}" type="datetime'''1''''''''''''''''''''''''''''''''6'''''''''''''''''''">
              <a:rPr lang="da-DK" altLang="en-US" sz="12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</a:t>
            </a:fld>
            <a:endParaRPr lang="da-DK" sz="1200" noProof="0"/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765F3D1E-FE0D-45EA-99D1-35B746F91859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7078663" y="4618038"/>
            <a:ext cx="7508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90B5445-C73C-4AAB-A5E6-8A32E4312A74}" type="datetime'''A''''''''n''''''d''''e''t''''''''*''''''*''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Andet**</a:t>
            </a:fld>
            <a:r>
              <a:rPr lang="da-DK" altLang="en-US" sz="1200"/>
              <a:t>*</a:t>
            </a:r>
            <a:endParaRPr lang="da-DK" sz="1200" noProof="0"/>
          </a:p>
        </p:txBody>
      </p:sp>
      <p:cxnSp>
        <p:nvCxnSpPr>
          <p:cNvPr id="1303" name="Straight Connector 1302">
            <a:extLst>
              <a:ext uri="{FF2B5EF4-FFF2-40B4-BE49-F238E27FC236}">
                <a16:creationId xmlns:a16="http://schemas.microsoft.com/office/drawing/2014/main" id="{18A3108B-4877-41C6-996D-C1FAC844DB72}"/>
              </a:ext>
            </a:extLst>
          </p:cNvPr>
          <p:cNvCxnSpPr/>
          <p:nvPr>
            <p:custDataLst>
              <p:tags r:id="rId39"/>
            </p:custDataLst>
          </p:nvPr>
        </p:nvCxnSpPr>
        <p:spPr bwMode="auto">
          <a:xfrm>
            <a:off x="4400550" y="5672138"/>
            <a:ext cx="65405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2" name="Straight Connector 1301">
            <a:extLst>
              <a:ext uri="{FF2B5EF4-FFF2-40B4-BE49-F238E27FC236}">
                <a16:creationId xmlns:a16="http://schemas.microsoft.com/office/drawing/2014/main" id="{A0DE1BE8-7C4E-4744-8892-463295A8D558}"/>
              </a:ext>
            </a:extLst>
          </p:cNvPr>
          <p:cNvCxnSpPr/>
          <p:nvPr>
            <p:custDataLst>
              <p:tags r:id="rId40"/>
            </p:custDataLst>
          </p:nvPr>
        </p:nvCxnSpPr>
        <p:spPr bwMode="auto">
          <a:xfrm>
            <a:off x="3309938" y="5672138"/>
            <a:ext cx="65405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4" name="Straight Connector 1303">
            <a:extLst>
              <a:ext uri="{FF2B5EF4-FFF2-40B4-BE49-F238E27FC236}">
                <a16:creationId xmlns:a16="http://schemas.microsoft.com/office/drawing/2014/main" id="{7CE46BE4-C0AB-4A9A-B5A7-3E253E2A0AA5}"/>
              </a:ext>
            </a:extLst>
          </p:cNvPr>
          <p:cNvCxnSpPr/>
          <p:nvPr>
            <p:custDataLst>
              <p:tags r:id="rId41"/>
            </p:custDataLst>
          </p:nvPr>
        </p:nvCxnSpPr>
        <p:spPr bwMode="auto">
          <a:xfrm>
            <a:off x="5491163" y="5605463"/>
            <a:ext cx="65405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1" name="Straight Connector 1300">
            <a:extLst>
              <a:ext uri="{FF2B5EF4-FFF2-40B4-BE49-F238E27FC236}">
                <a16:creationId xmlns:a16="http://schemas.microsoft.com/office/drawing/2014/main" id="{1ED1D2E6-A63D-4E37-BE17-1100A48533E7}"/>
              </a:ext>
            </a:extLst>
          </p:cNvPr>
          <p:cNvCxnSpPr/>
          <p:nvPr>
            <p:custDataLst>
              <p:tags r:id="rId42"/>
            </p:custDataLst>
          </p:nvPr>
        </p:nvCxnSpPr>
        <p:spPr bwMode="auto">
          <a:xfrm>
            <a:off x="2219325" y="5746750"/>
            <a:ext cx="65405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31198E-A3A8-4EE4-BF06-95672DAC154A}"/>
              </a:ext>
            </a:extLst>
          </p:cNvPr>
          <p:cNvCxnSpPr/>
          <p:nvPr>
            <p:custDataLst>
              <p:tags r:id="rId43"/>
            </p:custDataLst>
          </p:nvPr>
        </p:nvCxnSpPr>
        <p:spPr bwMode="auto">
          <a:xfrm>
            <a:off x="6581775" y="5605463"/>
            <a:ext cx="65405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D9551E6-B3B9-4DC5-B554-3DC4D5B1099C}"/>
              </a:ext>
            </a:extLst>
          </p:cNvPr>
          <p:cNvCxnSpPr/>
          <p:nvPr>
            <p:custDataLst>
              <p:tags r:id="rId44"/>
            </p:custDataLst>
          </p:nvPr>
        </p:nvCxnSpPr>
        <p:spPr bwMode="auto">
          <a:xfrm>
            <a:off x="7672388" y="5507038"/>
            <a:ext cx="65405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162A1C5B-D815-47EF-BDEF-0BAF4025B13D}"/>
              </a:ext>
            </a:extLst>
          </p:cNvPr>
          <p:cNvSpPr/>
          <p:nvPr>
            <p:custDataLst>
              <p:tags r:id="rId45"/>
            </p:custDataLst>
          </p:nvPr>
        </p:nvSpPr>
        <p:spPr bwMode="auto">
          <a:xfrm>
            <a:off x="3963988" y="5668963"/>
            <a:ext cx="436563" cy="6350"/>
          </a:xfrm>
          <a:prstGeom prst="rect">
            <a:avLst/>
          </a:prstGeom>
          <a:solidFill>
            <a:srgbClr val="CCEBFD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D97DDE3-3D92-4B12-967A-AD81000E2023}"/>
              </a:ext>
            </a:extLst>
          </p:cNvPr>
          <p:cNvSpPr/>
          <p:nvPr>
            <p:custDataLst>
              <p:tags r:id="rId46"/>
            </p:custDataLst>
          </p:nvPr>
        </p:nvSpPr>
        <p:spPr bwMode="auto">
          <a:xfrm>
            <a:off x="6145213" y="5602288"/>
            <a:ext cx="436563" cy="6350"/>
          </a:xfrm>
          <a:prstGeom prst="rect">
            <a:avLst/>
          </a:prstGeom>
          <a:solidFill>
            <a:srgbClr val="CCEBFD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graphicFrame>
        <p:nvGraphicFramePr>
          <p:cNvPr id="105" name="Chart 104">
            <a:extLst>
              <a:ext uri="{FF2B5EF4-FFF2-40B4-BE49-F238E27FC236}">
                <a16:creationId xmlns:a16="http://schemas.microsoft.com/office/drawing/2014/main" id="{F4F2714A-94F3-4B48-A78A-898DEA708BA7}"/>
              </a:ext>
            </a:extLst>
          </p:cNvPr>
          <p:cNvGraphicFramePr/>
          <p:nvPr>
            <p:custDataLst>
              <p:tags r:id="rId47"/>
            </p:custDataLst>
            <p:extLst>
              <p:ext uri="{D42A27DB-BD31-4B8C-83A1-F6EECF244321}">
                <p14:modId xmlns:p14="http://schemas.microsoft.com/office/powerpoint/2010/main" val="163522319"/>
              </p:ext>
            </p:extLst>
          </p:nvPr>
        </p:nvGraphicFramePr>
        <p:xfrm>
          <a:off x="1373188" y="4881563"/>
          <a:ext cx="7799387" cy="108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7"/>
          </a:graphicData>
        </a:graphic>
      </p:graphicFrame>
      <p:sp>
        <p:nvSpPr>
          <p:cNvPr id="1316" name="Text Placeholder 2">
            <a:extLst>
              <a:ext uri="{FF2B5EF4-FFF2-40B4-BE49-F238E27FC236}">
                <a16:creationId xmlns:a16="http://schemas.microsoft.com/office/drawing/2014/main" id="{0A33D72A-23E9-484A-A9F5-1EF700C91F7E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6126163" y="5957888"/>
            <a:ext cx="4730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DB3479F-B94C-45E4-8735-CA0E66CC3332}" type="datetime'''''''''''''''''R''''''''o''''''''-''''R''''''''''''o''''''''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Ro-Ro</a:t>
            </a:fld>
            <a:endParaRPr lang="da-DK" sz="1200" noProof="0"/>
          </a:p>
        </p:txBody>
      </p:sp>
      <p:sp>
        <p:nvSpPr>
          <p:cNvPr id="276" name="Text Placeholder 2">
            <a:extLst>
              <a:ext uri="{FF2B5EF4-FFF2-40B4-BE49-F238E27FC236}">
                <a16:creationId xmlns:a16="http://schemas.microsoft.com/office/drawing/2014/main" id="{F9FD4905-9039-47CB-8F03-DA772D3D7F24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4111625" y="5581650"/>
            <a:ext cx="141288" cy="182563"/>
          </a:xfrm>
          <a:prstGeom prst="rect">
            <a:avLst/>
          </a:prstGeom>
          <a:solidFill>
            <a:srgbClr val="CCEBFD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F16CFBE-3F6A-4C63-B00D-1AF0857D2021}" type="datetime'''''''''''''''''''''0'''''''''''''''''''''''''''''''''''">
              <a:rPr lang="da-DK" altLang="en-US" sz="12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da-DK" sz="1200" noProof="0"/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44B2CC1C-7136-4D6D-ABDA-E739EB653627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1881188" y="5724525"/>
            <a:ext cx="238125" cy="182563"/>
          </a:xfrm>
          <a:prstGeom prst="rect">
            <a:avLst/>
          </a:prstGeom>
          <a:solidFill>
            <a:srgbClr val="CCEBFD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C8596AC-1262-44C7-9D19-454526C236F4}" type="datetime'''''''''''''''''''''2''''3'''">
              <a:rPr lang="da-DK" altLang="en-US" sz="12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23</a:t>
            </a:fld>
            <a:endParaRPr lang="da-DK" sz="1200" noProof="0"/>
          </a:p>
        </p:txBody>
      </p:sp>
      <p:sp>
        <p:nvSpPr>
          <p:cNvPr id="277" name="Text Placeholder 2">
            <a:extLst>
              <a:ext uri="{FF2B5EF4-FFF2-40B4-BE49-F238E27FC236}">
                <a16:creationId xmlns:a16="http://schemas.microsoft.com/office/drawing/2014/main" id="{6CB94C62-F07A-4E60-A435-A56C08617667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5153025" y="5548313"/>
            <a:ext cx="238125" cy="182563"/>
          </a:xfrm>
          <a:prstGeom prst="rect">
            <a:avLst/>
          </a:prstGeom>
          <a:solidFill>
            <a:srgbClr val="CCEBFD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548B02D-E9C4-433D-8563-0A9F124CCEF6}" type="datetime'''1''''''''''''''''1'''''''''''''''''''''''''''''''''''''''''">
              <a:rPr lang="da-DK" altLang="en-US" sz="12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11</a:t>
            </a:fld>
            <a:endParaRPr lang="da-DK" sz="1200" noProof="0"/>
          </a:p>
        </p:txBody>
      </p:sp>
      <p:sp>
        <p:nvSpPr>
          <p:cNvPr id="275" name="Text Placeholder 2">
            <a:extLst>
              <a:ext uri="{FF2B5EF4-FFF2-40B4-BE49-F238E27FC236}">
                <a16:creationId xmlns:a16="http://schemas.microsoft.com/office/drawing/2014/main" id="{A4A7D32E-83CF-4350-AC40-78950250CE45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2971800" y="5618163"/>
            <a:ext cx="238125" cy="182563"/>
          </a:xfrm>
          <a:prstGeom prst="rect">
            <a:avLst/>
          </a:prstGeom>
          <a:solidFill>
            <a:srgbClr val="CCEBFD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5739ED1-6620-4E7D-8EA1-3F61092583AB}" type="datetime'''''1''''''''''''''''''''''''''''''''''''''2'''''''''''''''">
              <a:rPr lang="da-DK" altLang="en-US" sz="12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endParaRPr lang="da-DK" sz="1200" noProof="0"/>
          </a:p>
        </p:txBody>
      </p:sp>
      <p:sp>
        <p:nvSpPr>
          <p:cNvPr id="1310" name="Text Placeholder 2">
            <a:extLst>
              <a:ext uri="{FF2B5EF4-FFF2-40B4-BE49-F238E27FC236}">
                <a16:creationId xmlns:a16="http://schemas.microsoft.com/office/drawing/2014/main" id="{002BF97C-1E97-41B3-9C6E-441B81B98389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1624013" y="5957888"/>
            <a:ext cx="7540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D73BBAC-AA44-4BFD-979A-D75CBEB18E8A}" type="datetime'''C''''''o''n''t''a''''''''''i''n''''''''''e''''''''''r''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Container</a:t>
            </a:fld>
            <a:endParaRPr lang="da-DK" sz="1200" noProof="0"/>
          </a:p>
        </p:txBody>
      </p:sp>
      <p:sp>
        <p:nvSpPr>
          <p:cNvPr id="1313" name="Text Placeholder 2">
            <a:extLst>
              <a:ext uri="{FF2B5EF4-FFF2-40B4-BE49-F238E27FC236}">
                <a16:creationId xmlns:a16="http://schemas.microsoft.com/office/drawing/2014/main" id="{28A21EE6-4BF7-4D70-8505-827E13184641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3830638" y="5957888"/>
            <a:ext cx="7016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A3D5EF1-E90A-491B-8A59-4573B2F197B2}" type="datetime'''''''F''''''''''''as''t'' ''b''''u''''''''''l''''''''k''''''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Fast bulk</a:t>
            </a:fld>
            <a:endParaRPr lang="da-DK" sz="1200" noProof="0"/>
          </a:p>
        </p:txBody>
      </p:sp>
      <p:sp>
        <p:nvSpPr>
          <p:cNvPr id="1309" name="Text Placeholder 2">
            <a:extLst>
              <a:ext uri="{FF2B5EF4-FFF2-40B4-BE49-F238E27FC236}">
                <a16:creationId xmlns:a16="http://schemas.microsoft.com/office/drawing/2014/main" id="{7228007E-5A7B-4416-9D5A-4FAEB0BFA044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2695575" y="5957888"/>
            <a:ext cx="7905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F91890A-E75A-4F31-8829-AF77ACD41AA1}" type="datetime'''Lo''g''''i''''''''''''''''''s''t''''''''''''''''''''''i''k*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Logistik*</a:t>
            </a:fld>
            <a:r>
              <a:rPr lang="da-DK" altLang="en-US" sz="1200"/>
              <a:t>*</a:t>
            </a:r>
            <a:endParaRPr lang="da-DK" sz="1200" noProof="0"/>
          </a:p>
        </p:txBody>
      </p:sp>
      <p:sp>
        <p:nvSpPr>
          <p:cNvPr id="1315" name="Text Placeholder 2">
            <a:extLst>
              <a:ext uri="{FF2B5EF4-FFF2-40B4-BE49-F238E27FC236}">
                <a16:creationId xmlns:a16="http://schemas.microsoft.com/office/drawing/2014/main" id="{AB24A46A-8614-4684-82FE-B52FA1C2A686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4733925" y="5957888"/>
            <a:ext cx="10779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19296AF-8E55-488A-8CEE-6EA64BE689FF}" type="datetime'''''''''''''''''''Fl''''''yde''''''''nde bu''''''l''''''k''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Flydende bulk</a:t>
            </a:fld>
            <a:endParaRPr lang="da-DK" sz="1200" noProof="0"/>
          </a:p>
        </p:txBody>
      </p:sp>
      <p:sp>
        <p:nvSpPr>
          <p:cNvPr id="278" name="Text Placeholder 2">
            <a:extLst>
              <a:ext uri="{FF2B5EF4-FFF2-40B4-BE49-F238E27FC236}">
                <a16:creationId xmlns:a16="http://schemas.microsoft.com/office/drawing/2014/main" id="{D7EC0B67-E3E9-4ED6-9AB6-9504C0721DC3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gray">
          <a:xfrm>
            <a:off x="6292850" y="5514975"/>
            <a:ext cx="141288" cy="182563"/>
          </a:xfrm>
          <a:prstGeom prst="rect">
            <a:avLst/>
          </a:prstGeom>
          <a:solidFill>
            <a:srgbClr val="CCEBFD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6F3DB5D-85FC-4DAB-AA0E-E17C5ABBAA2A}" type="datetime'''''0'''">
              <a:rPr lang="da-DK" altLang="en-US" sz="12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da-DK" sz="1200" noProof="0"/>
          </a:p>
        </p:txBody>
      </p:sp>
      <p:sp>
        <p:nvSpPr>
          <p:cNvPr id="131" name="Text Placeholder 2">
            <a:extLst>
              <a:ext uri="{FF2B5EF4-FFF2-40B4-BE49-F238E27FC236}">
                <a16:creationId xmlns:a16="http://schemas.microsoft.com/office/drawing/2014/main" id="{25F1CF71-1138-421F-9B41-0C32CD33D2A8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gray">
          <a:xfrm>
            <a:off x="7334250" y="5465763"/>
            <a:ext cx="238125" cy="182563"/>
          </a:xfrm>
          <a:prstGeom prst="rect">
            <a:avLst/>
          </a:prstGeom>
          <a:solidFill>
            <a:srgbClr val="CCEBFD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379B5FF-21AF-45E6-8820-1AC404C5EE8C}" type="datetime'''''''''''''''''''''''''''''''''''''''''''1''''''6'''''''''">
              <a:rPr lang="da-DK" altLang="en-US" sz="12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16</a:t>
            </a:fld>
            <a:endParaRPr lang="da-DK" sz="1200" noProof="0"/>
          </a:p>
        </p:txBody>
      </p:sp>
      <p:sp>
        <p:nvSpPr>
          <p:cNvPr id="130" name="Text Placeholder 2">
            <a:extLst>
              <a:ext uri="{FF2B5EF4-FFF2-40B4-BE49-F238E27FC236}">
                <a16:creationId xmlns:a16="http://schemas.microsoft.com/office/drawing/2014/main" id="{12088159-E0FB-471F-9F52-A7D56784D53E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7078663" y="5957888"/>
            <a:ext cx="7508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6B862A9-42BC-4601-8423-A8586412763D}" type="datetime'''A''''''nd''''''''''''e''t''''''''''''''*''''''''''''''''''*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Andet**</a:t>
            </a:fld>
            <a:r>
              <a:rPr lang="da-DK" altLang="en-US" sz="1200"/>
              <a:t>*</a:t>
            </a:r>
            <a:endParaRPr lang="da-DK" sz="1200" noProof="0"/>
          </a:p>
        </p:txBody>
      </p:sp>
      <p:sp>
        <p:nvSpPr>
          <p:cNvPr id="272" name="Text Placeholder 2">
            <a:extLst>
              <a:ext uri="{FF2B5EF4-FFF2-40B4-BE49-F238E27FC236}">
                <a16:creationId xmlns:a16="http://schemas.microsoft.com/office/drawing/2014/main" id="{76C3CA0D-A0DC-467F-98DC-6E125778727A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8356600" y="5957888"/>
            <a:ext cx="3762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173012E-A845-4B8E-B023-C98842350A8B}" type="datetime'''''''T''o''''''''''''''''''''ta''''''''''''l''''''''''''''''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Total</a:t>
            </a:fld>
            <a:endParaRPr lang="da-DK" sz="1200" noProof="0"/>
          </a:p>
        </p:txBody>
      </p:sp>
      <p:sp>
        <p:nvSpPr>
          <p:cNvPr id="1447" name="Rectangle: Rounded Corners 1446">
            <a:extLst>
              <a:ext uri="{FF2B5EF4-FFF2-40B4-BE49-F238E27FC236}">
                <a16:creationId xmlns:a16="http://schemas.microsoft.com/office/drawing/2014/main" id="{D7AE53A8-1FED-4CD3-AAD6-78434F96AD29}"/>
              </a:ext>
            </a:extLst>
          </p:cNvPr>
          <p:cNvSpPr/>
          <p:nvPr/>
        </p:nvSpPr>
        <p:spPr>
          <a:xfrm>
            <a:off x="367744" y="1833797"/>
            <a:ext cx="4876840" cy="2413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da-DK" sz="1400" b="1">
                <a:solidFill>
                  <a:schemeClr val="tx1"/>
                </a:solidFill>
              </a:rPr>
              <a:t>Behovet under forskellige scenarier* i hektar</a:t>
            </a:r>
          </a:p>
        </p:txBody>
      </p:sp>
      <p:sp>
        <p:nvSpPr>
          <p:cNvPr id="109" name="Footer Placeholder 4">
            <a:extLst>
              <a:ext uri="{FF2B5EF4-FFF2-40B4-BE49-F238E27FC236}">
                <a16:creationId xmlns:a16="http://schemas.microsoft.com/office/drawing/2014/main" id="{CC47F2B9-6EC0-4DB1-95A4-B7EF90664D0C}"/>
              </a:ext>
            </a:extLst>
          </p:cNvPr>
          <p:cNvSpPr txBox="1">
            <a:spLocks/>
          </p:cNvSpPr>
          <p:nvPr/>
        </p:nvSpPr>
        <p:spPr>
          <a:xfrm>
            <a:off x="1342800" y="6440400"/>
            <a:ext cx="8877600" cy="144000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700">
                <a:solidFill>
                  <a:srgbClr val="009DF0"/>
                </a:solidFill>
              </a:rPr>
              <a:t>Noter: *Arealbehovet er udarbejdet på baggrund af det materiale/data RMC har fået adgang til; **Logistik dækker over et areal som betragtes som en integreret del af containerterminalen, hvor havnens kunder har logistikterminaler; ***Andet består af 6 hektar til blueline samt areal til fællesareal, ISPS-gate og jernbane. </a:t>
            </a:r>
          </a:p>
        </p:txBody>
      </p:sp>
      <p:sp>
        <p:nvSpPr>
          <p:cNvPr id="103" name="Slide Number Placeholder 4">
            <a:extLst>
              <a:ext uri="{FF2B5EF4-FFF2-40B4-BE49-F238E27FC236}">
                <a16:creationId xmlns:a16="http://schemas.microsoft.com/office/drawing/2014/main" id="{174E3406-837A-4E83-A028-DA3363E8E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6800" y="6476400"/>
            <a:ext cx="626400" cy="108000"/>
          </a:xfrm>
        </p:spPr>
        <p:txBody>
          <a:bodyPr/>
          <a:lstStyle/>
          <a:p>
            <a:fld id="{31421AFA-3AE7-4CEA-BC9B-447859BED57B}" type="slidenum">
              <a:rPr lang="da-DK" smtClean="0"/>
              <a:pPr/>
              <a:t>11</a:t>
            </a:fld>
            <a:endParaRPr lang="da-DK"/>
          </a:p>
        </p:txBody>
      </p:sp>
      <p:sp>
        <p:nvSpPr>
          <p:cNvPr id="157" name="Speech Bubble: Rectangle 156">
            <a:extLst>
              <a:ext uri="{FF2B5EF4-FFF2-40B4-BE49-F238E27FC236}">
                <a16:creationId xmlns:a16="http://schemas.microsoft.com/office/drawing/2014/main" id="{8D135025-108B-4AE8-93CF-AD8C9899C458}"/>
              </a:ext>
            </a:extLst>
          </p:cNvPr>
          <p:cNvSpPr/>
          <p:nvPr/>
        </p:nvSpPr>
        <p:spPr>
          <a:xfrm>
            <a:off x="6187801" y="1942208"/>
            <a:ext cx="2223822" cy="265777"/>
          </a:xfrm>
          <a:prstGeom prst="wedgeRectCallout">
            <a:avLst>
              <a:gd name="adj1" fmla="val 11244"/>
              <a:gd name="adj2" fmla="val 12242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da-DK" sz="1200">
                <a:solidFill>
                  <a:schemeClr val="tx1"/>
                </a:solidFill>
              </a:rPr>
              <a:t>Inkl. 6 hektar til blueline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A34EBA0-0179-4EA8-A6D3-8F17AAF2AE33}"/>
              </a:ext>
            </a:extLst>
          </p:cNvPr>
          <p:cNvCxnSpPr>
            <a:cxnSpLocks/>
          </p:cNvCxnSpPr>
          <p:nvPr/>
        </p:nvCxnSpPr>
        <p:spPr>
          <a:xfrm>
            <a:off x="842858" y="3494879"/>
            <a:ext cx="8208000" cy="0"/>
          </a:xfrm>
          <a:prstGeom prst="line">
            <a:avLst/>
          </a:prstGeom>
          <a:ln w="9525">
            <a:solidFill>
              <a:schemeClr val="accent6">
                <a:lumMod val="9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69069DC-2E93-4B24-8411-0AB4F2903AA8}"/>
              </a:ext>
            </a:extLst>
          </p:cNvPr>
          <p:cNvSpPr/>
          <p:nvPr/>
        </p:nvSpPr>
        <p:spPr>
          <a:xfrm>
            <a:off x="9058350" y="2205037"/>
            <a:ext cx="2765905" cy="39195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r>
              <a:rPr lang="da-DK" sz="1200"/>
              <a:t>Denne tager udgangspunkt i basis scenariet, men grundet usikkerhed omkring udviklingen i fast bulk og Ro-Ro, er der antaget intet behov for en udvidelse på disse områder.</a:t>
            </a:r>
          </a:p>
          <a:p>
            <a:endParaRPr lang="da-DK" sz="1400" noProof="0"/>
          </a:p>
          <a:p>
            <a:endParaRPr lang="da-DK" sz="1400"/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B9B6965B-F0A1-4133-BA57-02F24D53B990}"/>
              </a:ext>
            </a:extLst>
          </p:cNvPr>
          <p:cNvSpPr/>
          <p:nvPr/>
        </p:nvSpPr>
        <p:spPr>
          <a:xfrm>
            <a:off x="9058350" y="1833797"/>
            <a:ext cx="2223822" cy="2413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da-DK" sz="1400" b="1">
                <a:solidFill>
                  <a:schemeClr val="tx1"/>
                </a:solidFill>
              </a:rPr>
              <a:t>Minimumsløsningen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4AB7FEC-A702-42E9-8920-9F345684F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715938"/>
              </p:ext>
            </p:extLst>
          </p:nvPr>
        </p:nvGraphicFramePr>
        <p:xfrm>
          <a:off x="9125560" y="3622637"/>
          <a:ext cx="2653418" cy="222734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39298">
                  <a:extLst>
                    <a:ext uri="{9D8B030D-6E8A-4147-A177-3AD203B41FA5}">
                      <a16:colId xmlns:a16="http://schemas.microsoft.com/office/drawing/2014/main" val="2574514827"/>
                    </a:ext>
                  </a:extLst>
                </a:gridCol>
                <a:gridCol w="1114120">
                  <a:extLst>
                    <a:ext uri="{9D8B030D-6E8A-4147-A177-3AD203B41FA5}">
                      <a16:colId xmlns:a16="http://schemas.microsoft.com/office/drawing/2014/main" val="3982761841"/>
                    </a:ext>
                  </a:extLst>
                </a:gridCol>
              </a:tblGrid>
              <a:tr h="238170">
                <a:tc>
                  <a:txBody>
                    <a:bodyPr/>
                    <a:lstStyle/>
                    <a:p>
                      <a:r>
                        <a:rPr lang="da-DK" sz="1200" b="1">
                          <a:solidFill>
                            <a:schemeClr val="bg1"/>
                          </a:solidFill>
                        </a:rPr>
                        <a:t>Område: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>
                          <a:solidFill>
                            <a:schemeClr val="bg1"/>
                          </a:solidFill>
                        </a:rPr>
                        <a:t>Hektar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346201"/>
                  </a:ext>
                </a:extLst>
              </a:tr>
              <a:tr h="279003">
                <a:tc>
                  <a:txBody>
                    <a:bodyPr/>
                    <a:lstStyle/>
                    <a:p>
                      <a:r>
                        <a:rPr lang="da-DK" sz="1200">
                          <a:solidFill>
                            <a:schemeClr val="bg1"/>
                          </a:solidFill>
                        </a:rPr>
                        <a:t>Container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>
                          <a:solidFill>
                            <a:schemeClr val="bg1"/>
                          </a:solidFill>
                        </a:rPr>
                        <a:t>40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119456"/>
                  </a:ext>
                </a:extLst>
              </a:tr>
              <a:tr h="279003">
                <a:tc>
                  <a:txBody>
                    <a:bodyPr/>
                    <a:lstStyle/>
                    <a:p>
                      <a:r>
                        <a:rPr lang="da-DK" sz="1200">
                          <a:solidFill>
                            <a:schemeClr val="bg1"/>
                          </a:solidFill>
                        </a:rPr>
                        <a:t>Logistik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455290"/>
                  </a:ext>
                </a:extLst>
              </a:tr>
              <a:tr h="279003">
                <a:tc>
                  <a:txBody>
                    <a:bodyPr/>
                    <a:lstStyle/>
                    <a:p>
                      <a:r>
                        <a:rPr lang="da-DK" sz="1200">
                          <a:solidFill>
                            <a:schemeClr val="bg1"/>
                          </a:solidFill>
                        </a:rPr>
                        <a:t>Fast bulk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816201"/>
                  </a:ext>
                </a:extLst>
              </a:tr>
              <a:tr h="279003">
                <a:tc>
                  <a:txBody>
                    <a:bodyPr/>
                    <a:lstStyle/>
                    <a:p>
                      <a:r>
                        <a:rPr lang="da-DK" sz="1200">
                          <a:solidFill>
                            <a:schemeClr val="bg1"/>
                          </a:solidFill>
                        </a:rPr>
                        <a:t>Flydende bulk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378180"/>
                  </a:ext>
                </a:extLst>
              </a:tr>
              <a:tr h="279003">
                <a:tc>
                  <a:txBody>
                    <a:bodyPr/>
                    <a:lstStyle/>
                    <a:p>
                      <a:r>
                        <a:rPr lang="da-DK" sz="1200">
                          <a:solidFill>
                            <a:schemeClr val="bg1"/>
                          </a:solidFill>
                        </a:rPr>
                        <a:t>Ro-Ro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208465"/>
                  </a:ext>
                </a:extLst>
              </a:tr>
              <a:tr h="279003">
                <a:tc>
                  <a:txBody>
                    <a:bodyPr/>
                    <a:lstStyle/>
                    <a:p>
                      <a:r>
                        <a:rPr lang="da-DK" sz="1200">
                          <a:solidFill>
                            <a:schemeClr val="bg1"/>
                          </a:solidFill>
                        </a:rPr>
                        <a:t>Andet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607670"/>
                  </a:ext>
                </a:extLst>
              </a:tr>
              <a:tr h="279003">
                <a:tc>
                  <a:txBody>
                    <a:bodyPr/>
                    <a:lstStyle/>
                    <a:p>
                      <a:r>
                        <a:rPr lang="da-DK" sz="1200" b="1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>
                          <a:solidFill>
                            <a:schemeClr val="bg1"/>
                          </a:solidFill>
                        </a:rPr>
                        <a:t>89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163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276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61BF8F2-83B4-4313-879E-FE1D98566AE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77676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592" imgH="595" progId="TCLayout.ActiveDocument.1">
                  <p:embed/>
                </p:oleObj>
              </mc:Choice>
              <mc:Fallback>
                <p:oleObj name="think-cell Slide" r:id="rId11" imgW="592" imgH="59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61BF8F2-83B4-4313-879E-FE1D98566A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id="{42FD1C36-200C-41DD-8FF1-9F6617FB4AAA}"/>
              </a:ext>
            </a:extLst>
          </p:cNvPr>
          <p:cNvSpPr/>
          <p:nvPr/>
        </p:nvSpPr>
        <p:spPr>
          <a:xfrm>
            <a:off x="860425" y="2711450"/>
            <a:ext cx="7794625" cy="3011773"/>
          </a:xfrm>
          <a:prstGeom prst="rect">
            <a:avLst/>
          </a:prstGeom>
          <a:solidFill>
            <a:srgbClr val="F2F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ACD4605-CAB8-471E-B4AA-4D647EFBE4B7}"/>
              </a:ext>
            </a:extLst>
          </p:cNvPr>
          <p:cNvSpPr/>
          <p:nvPr/>
        </p:nvSpPr>
        <p:spPr>
          <a:xfrm>
            <a:off x="860425" y="3571377"/>
            <a:ext cx="7794625" cy="2151845"/>
          </a:xfrm>
          <a:prstGeom prst="rect">
            <a:avLst/>
          </a:prstGeom>
          <a:solidFill>
            <a:srgbClr val="EBF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A16A6DA-2569-4B33-9D64-A21345C1B07D}"/>
              </a:ext>
            </a:extLst>
          </p:cNvPr>
          <p:cNvSpPr/>
          <p:nvPr/>
        </p:nvSpPr>
        <p:spPr>
          <a:xfrm>
            <a:off x="860425" y="4485232"/>
            <a:ext cx="7794625" cy="1246513"/>
          </a:xfrm>
          <a:prstGeom prst="rect">
            <a:avLst/>
          </a:prstGeom>
          <a:solidFill>
            <a:srgbClr val="FAF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4E7A159-3B0E-410F-B6E6-8D7215B20B31}"/>
              </a:ext>
            </a:extLst>
          </p:cNvPr>
          <p:cNvCxnSpPr/>
          <p:nvPr/>
        </p:nvCxnSpPr>
        <p:spPr>
          <a:xfrm flipH="1">
            <a:off x="860425" y="3558937"/>
            <a:ext cx="8712200" cy="0"/>
          </a:xfrm>
          <a:prstGeom prst="line">
            <a:avLst/>
          </a:prstGeom>
          <a:ln w="952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753C496-44CA-480D-B017-744BE2029D5A}"/>
              </a:ext>
            </a:extLst>
          </p:cNvPr>
          <p:cNvCxnSpPr/>
          <p:nvPr/>
        </p:nvCxnSpPr>
        <p:spPr>
          <a:xfrm flipH="1">
            <a:off x="860425" y="4485232"/>
            <a:ext cx="8712200" cy="0"/>
          </a:xfrm>
          <a:prstGeom prst="line">
            <a:avLst/>
          </a:prstGeom>
          <a:ln w="9525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0810226-FB6E-4D7B-9357-E43801B61DC3}"/>
              </a:ext>
            </a:extLst>
          </p:cNvPr>
          <p:cNvCxnSpPr/>
          <p:nvPr/>
        </p:nvCxnSpPr>
        <p:spPr>
          <a:xfrm flipH="1">
            <a:off x="860425" y="2715882"/>
            <a:ext cx="871220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FEA5CBFE-5885-4898-A892-B62FCABB1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/>
              <a:t>De tre scenarier bygger på forventede vækstrater, hvor basis scenariet forventes at være det mest sandsynlige</a:t>
            </a:r>
          </a:p>
        </p:txBody>
      </p:sp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id="{5CC3D3F2-71E3-4526-98F8-1100BB7884E7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21878"/>
              </p:ext>
            </p:extLst>
          </p:nvPr>
        </p:nvGraphicFramePr>
        <p:xfrm>
          <a:off x="250825" y="2408238"/>
          <a:ext cx="8780463" cy="370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0E6C7D56-72AD-4D8D-8058-D1D08D3905F9}"/>
              </a:ext>
            </a:extLst>
          </p:cNvPr>
          <p:cNvCxnSpPr/>
          <p:nvPr>
            <p:custDataLst>
              <p:tags r:id="rId3"/>
            </p:custDataLst>
          </p:nvPr>
        </p:nvCxnSpPr>
        <p:spPr bwMode="gray">
          <a:xfrm>
            <a:off x="1057275" y="2846388"/>
            <a:ext cx="212725" cy="0"/>
          </a:xfrm>
          <a:prstGeom prst="line">
            <a:avLst/>
          </a:prstGeom>
          <a:ln w="3810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713A0803-7ADB-4573-9723-8EB69BE8867B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>
            <a:off x="1057275" y="3373438"/>
            <a:ext cx="212725" cy="0"/>
          </a:xfrm>
          <a:prstGeom prst="line">
            <a:avLst/>
          </a:prstGeom>
          <a:ln w="38100" cap="rnd" cmpd="sng" algn="ctr">
            <a:solidFill>
              <a:srgbClr val="62294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CDCE242C-EBB7-4D56-A09B-382E35203CF3}"/>
              </a:ext>
            </a:extLst>
          </p:cNvPr>
          <p:cNvCxnSpPr/>
          <p:nvPr>
            <p:custDataLst>
              <p:tags r:id="rId5"/>
            </p:custDataLst>
          </p:nvPr>
        </p:nvCxnSpPr>
        <p:spPr bwMode="gray">
          <a:xfrm>
            <a:off x="1057275" y="3109913"/>
            <a:ext cx="212725" cy="0"/>
          </a:xfrm>
          <a:prstGeom prst="line">
            <a:avLst/>
          </a:prstGeom>
          <a:ln w="38100" cap="rnd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Text Placeholder 2">
            <a:extLst>
              <a:ext uri="{FF2B5EF4-FFF2-40B4-BE49-F238E27FC236}">
                <a16:creationId xmlns:a16="http://schemas.microsoft.com/office/drawing/2014/main" id="{0F8C0F6F-B8F9-4E48-84CA-B13E3A3D0627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339850" y="2747963"/>
            <a:ext cx="9032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9FFD64D-BFD4-4DC2-A97C-148445EAD5B4}" type="datetime'''''''''''H''''ø''j'''''' ''''''''''''''''''''''væ''k''''st'''">
              <a:rPr lang="da-DK" altLang="en-US" sz="14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Høj vækst</a:t>
            </a:fld>
            <a:endParaRPr lang="da-DK" sz="1400" noProof="0"/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DFAFAB99-F757-42C8-814F-B4403587233A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1339850" y="3011488"/>
            <a:ext cx="4619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1A1792B-CCCD-465B-9988-D81777D6EFF5}" type="datetime'''''''''''''B''''''''''''''''a''''''s''''''i''s'''''">
              <a:rPr lang="da-DK" altLang="en-US" sz="14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Basis</a:t>
            </a:fld>
            <a:endParaRPr lang="da-DK" sz="1400" noProof="0"/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A03E1440-86A9-465E-A574-8AEABF341CB0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339850" y="3275013"/>
            <a:ext cx="9080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7DF6E47-67D2-4293-BA53-CD824BDC4A66}" type="datetime'''L''''''''a''''v'''' ''''''v''æ''''''''kst'''''''''''''''''">
              <a:rPr lang="da-DK" altLang="en-US" sz="14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Lav vækst</a:t>
            </a:fld>
            <a:endParaRPr lang="da-DK" sz="1400" noProof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94F96CB-3FDF-46AF-A880-99913C52B5D8}"/>
              </a:ext>
            </a:extLst>
          </p:cNvPr>
          <p:cNvSpPr txBox="1"/>
          <p:nvPr/>
        </p:nvSpPr>
        <p:spPr>
          <a:xfrm>
            <a:off x="360000" y="2106483"/>
            <a:ext cx="148073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/>
              <a:t>Arealbehov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AA483BA-C6B3-47B4-B2A4-598147BD1F8D}"/>
              </a:ext>
            </a:extLst>
          </p:cNvPr>
          <p:cNvCxnSpPr>
            <a:cxnSpLocks/>
          </p:cNvCxnSpPr>
          <p:nvPr/>
        </p:nvCxnSpPr>
        <p:spPr>
          <a:xfrm>
            <a:off x="8640763" y="2600325"/>
            <a:ext cx="0" cy="188490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5B3740C-9D86-4994-90FC-27ED92456A93}"/>
              </a:ext>
            </a:extLst>
          </p:cNvPr>
          <p:cNvSpPr txBox="1"/>
          <p:nvPr/>
        </p:nvSpPr>
        <p:spPr>
          <a:xfrm>
            <a:off x="7973860" y="2106483"/>
            <a:ext cx="120251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400"/>
              <a:t>Estimeret arealbehov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48FE77F5-D584-4F35-AD0B-D3DB12BB672C}"/>
              </a:ext>
            </a:extLst>
          </p:cNvPr>
          <p:cNvSpPr/>
          <p:nvPr/>
        </p:nvSpPr>
        <p:spPr>
          <a:xfrm>
            <a:off x="2396322" y="1950698"/>
            <a:ext cx="2484000" cy="792000"/>
          </a:xfrm>
          <a:prstGeom prst="borderCallout1">
            <a:avLst>
              <a:gd name="adj1" fmla="val 100650"/>
              <a:gd name="adj2" fmla="val 50678"/>
              <a:gd name="adj3" fmla="val 318531"/>
              <a:gd name="adj4" fmla="val -1185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r>
              <a:rPr lang="da-DK" sz="1200">
                <a:solidFill>
                  <a:schemeClr val="tx1"/>
                </a:solidFill>
              </a:rPr>
              <a:t>Udvidelse til lav vækst scenariet og en realiseret basis vækst, vil skabe kapacitetsproblemer i 2034</a:t>
            </a:r>
            <a:endParaRPr lang="da-DK" sz="1200" noProof="0" err="1">
              <a:solidFill>
                <a:schemeClr val="tx1"/>
              </a:solidFill>
            </a:endParaRPr>
          </a:p>
        </p:txBody>
      </p:sp>
      <p:sp>
        <p:nvSpPr>
          <p:cNvPr id="24" name="Callout: Line 23">
            <a:extLst>
              <a:ext uri="{FF2B5EF4-FFF2-40B4-BE49-F238E27FC236}">
                <a16:creationId xmlns:a16="http://schemas.microsoft.com/office/drawing/2014/main" id="{08022002-EACB-4BF0-BF7C-BD7BD1FCD4D6}"/>
              </a:ext>
            </a:extLst>
          </p:cNvPr>
          <p:cNvSpPr/>
          <p:nvPr/>
        </p:nvSpPr>
        <p:spPr>
          <a:xfrm>
            <a:off x="5166975" y="1950698"/>
            <a:ext cx="2484000" cy="792000"/>
          </a:xfrm>
          <a:prstGeom prst="borderCallout1">
            <a:avLst>
              <a:gd name="adj1" fmla="val 100650"/>
              <a:gd name="adj2" fmla="val 50678"/>
              <a:gd name="adj3" fmla="val 203591"/>
              <a:gd name="adj4" fmla="val -3902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r>
              <a:rPr lang="da-DK" sz="1200">
                <a:solidFill>
                  <a:schemeClr val="tx1"/>
                </a:solidFill>
              </a:rPr>
              <a:t>Udvidelse til basis scenariet og en realiseret høj vækst, vil skabe kapacitetsproblemer i 2042</a:t>
            </a:r>
            <a:endParaRPr lang="da-DK" sz="1200" noProof="0">
              <a:solidFill>
                <a:schemeClr val="tx1"/>
              </a:solidFill>
            </a:endParaRPr>
          </a:p>
          <a:p>
            <a:endParaRPr lang="da-DK" sz="1200" noProof="0" err="1">
              <a:solidFill>
                <a:schemeClr val="tx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809DDC7-219A-4656-A4D1-C849E825A1C4}"/>
              </a:ext>
            </a:extLst>
          </p:cNvPr>
          <p:cNvSpPr txBox="1"/>
          <p:nvPr/>
        </p:nvSpPr>
        <p:spPr>
          <a:xfrm>
            <a:off x="9654300" y="2499178"/>
            <a:ext cx="153709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/>
              <a:t>Udvidelse til høj vækstscenarie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777EA33-9D2C-4D46-A47A-DF04920E3AF1}"/>
              </a:ext>
            </a:extLst>
          </p:cNvPr>
          <p:cNvSpPr txBox="1"/>
          <p:nvPr/>
        </p:nvSpPr>
        <p:spPr>
          <a:xfrm>
            <a:off x="9654300" y="3343493"/>
            <a:ext cx="153709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/>
              <a:t>Udvidelse til basis scenarie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F073CA4-6C4C-4915-B9AA-A1A736010EB5}"/>
              </a:ext>
            </a:extLst>
          </p:cNvPr>
          <p:cNvSpPr txBox="1"/>
          <p:nvPr/>
        </p:nvSpPr>
        <p:spPr>
          <a:xfrm>
            <a:off x="9654300" y="4274718"/>
            <a:ext cx="153709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/>
              <a:t>Udvidelse til lav vækstscenarie</a:t>
            </a:r>
          </a:p>
        </p:txBody>
      </p:sp>
    </p:spTree>
    <p:extLst>
      <p:ext uri="{BB962C8B-B14F-4D97-AF65-F5344CB8AC3E}">
        <p14:creationId xmlns:p14="http://schemas.microsoft.com/office/powerpoint/2010/main" val="2111069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331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1BCD693-4DBC-434C-BE42-FA9DC44FFCF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1BCD693-4DBC-434C-BE42-FA9DC44FFC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FF253637-5325-45F8-8A16-F0F7649CD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/>
              <a:t>Analysen tager udgangspunkt i Aarhus Havns fremtidige konkurrenceevne</a:t>
            </a:r>
          </a:p>
        </p:txBody>
      </p:sp>
      <p:sp>
        <p:nvSpPr>
          <p:cNvPr id="14" name="Rounded Rectangle 69">
            <a:extLst>
              <a:ext uri="{FF2B5EF4-FFF2-40B4-BE49-F238E27FC236}">
                <a16:creationId xmlns:a16="http://schemas.microsoft.com/office/drawing/2014/main" id="{32ADB7DE-FB31-4EAA-A482-B5C65458249F}"/>
              </a:ext>
            </a:extLst>
          </p:cNvPr>
          <p:cNvSpPr/>
          <p:nvPr/>
        </p:nvSpPr>
        <p:spPr>
          <a:xfrm>
            <a:off x="364540" y="2937724"/>
            <a:ext cx="3597860" cy="2815764"/>
          </a:xfrm>
          <a:prstGeom prst="rect">
            <a:avLst/>
          </a:prstGeom>
          <a:solidFill>
            <a:schemeClr val="bg1"/>
          </a:solidFill>
          <a:ln w="28575">
            <a:solidFill>
              <a:srgbClr val="009D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90000" rIns="90000" bIns="91440" rtlCol="0" anchor="t">
            <a:noAutofit/>
          </a:bodyPr>
          <a:lstStyle/>
          <a:p>
            <a:pPr defTabSz="457098" fontAlgn="base">
              <a:spcBef>
                <a:spcPct val="0"/>
              </a:spcBef>
              <a:spcAft>
                <a:spcPct val="0"/>
              </a:spcAft>
            </a:pPr>
            <a:r>
              <a:rPr lang="da-DK" sz="1600" b="1">
                <a:solidFill>
                  <a:srgbClr val="009DF0"/>
                </a:solidFill>
                <a:latin typeface="Verdana"/>
              </a:rPr>
              <a:t>Formål</a:t>
            </a:r>
          </a:p>
          <a:p>
            <a:pPr defTabSz="457098" fontAlgn="base">
              <a:spcBef>
                <a:spcPct val="0"/>
              </a:spcBef>
              <a:spcAft>
                <a:spcPct val="0"/>
              </a:spcAft>
            </a:pPr>
            <a:endParaRPr lang="da-DK" sz="1600" b="1">
              <a:solidFill>
                <a:srgbClr val="009DF0"/>
              </a:solidFill>
              <a:latin typeface="Verdana"/>
            </a:endParaRPr>
          </a:p>
          <a:p>
            <a:pPr defTabSz="457098" fontAlgn="base">
              <a:spcBef>
                <a:spcPct val="0"/>
              </a:spcBef>
              <a:spcAft>
                <a:spcPct val="0"/>
              </a:spcAft>
            </a:pPr>
            <a:r>
              <a:rPr lang="da-DK" sz="1600">
                <a:solidFill>
                  <a:schemeClr val="tx1"/>
                </a:solidFill>
                <a:latin typeface="Verdana"/>
              </a:rPr>
              <a:t>Rambøll Management Consulting har udarbejdet en markedsanalyse for Aarhus Havn, der har til formål at afdække det fremtidige behov for en havneudvidelse</a:t>
            </a:r>
          </a:p>
        </p:txBody>
      </p:sp>
      <p:sp>
        <p:nvSpPr>
          <p:cNvPr id="13" name="Rounded Rectangle 69">
            <a:extLst>
              <a:ext uri="{FF2B5EF4-FFF2-40B4-BE49-F238E27FC236}">
                <a16:creationId xmlns:a16="http://schemas.microsoft.com/office/drawing/2014/main" id="{8E31C7F6-252F-4FDA-A086-DB9BFF8ACB43}"/>
              </a:ext>
            </a:extLst>
          </p:cNvPr>
          <p:cNvSpPr/>
          <p:nvPr/>
        </p:nvSpPr>
        <p:spPr>
          <a:xfrm>
            <a:off x="4307890" y="2937724"/>
            <a:ext cx="3597860" cy="2815764"/>
          </a:xfrm>
          <a:prstGeom prst="rect">
            <a:avLst/>
          </a:prstGeom>
          <a:solidFill>
            <a:schemeClr val="bg1"/>
          </a:solidFill>
          <a:ln w="28575">
            <a:solidFill>
              <a:srgbClr val="009D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90000" rIns="90000" bIns="91440" rtlCol="0" anchor="t">
            <a:noAutofit/>
          </a:bodyPr>
          <a:lstStyle/>
          <a:p>
            <a:pPr defTabSz="457098" fontAlgn="base">
              <a:spcBef>
                <a:spcPct val="0"/>
              </a:spcBef>
              <a:spcAft>
                <a:spcPct val="0"/>
              </a:spcAft>
            </a:pPr>
            <a:r>
              <a:rPr lang="da-DK" sz="1600" b="1">
                <a:solidFill>
                  <a:srgbClr val="009DF0"/>
                </a:solidFill>
                <a:latin typeface="Verdana"/>
              </a:rPr>
              <a:t>Omfang</a:t>
            </a:r>
          </a:p>
          <a:p>
            <a:pPr defTabSz="457098" fontAlgn="base">
              <a:spcBef>
                <a:spcPct val="0"/>
              </a:spcBef>
              <a:spcAft>
                <a:spcPct val="0"/>
              </a:spcAft>
            </a:pPr>
            <a:endParaRPr lang="da-DK" sz="1600" b="1">
              <a:solidFill>
                <a:srgbClr val="009DF0"/>
              </a:solidFill>
              <a:latin typeface="Verdana"/>
            </a:endParaRPr>
          </a:p>
          <a:p>
            <a:pPr defTabSz="457098" fontAlgn="base">
              <a:spcBef>
                <a:spcPct val="0"/>
              </a:spcBef>
              <a:spcAft>
                <a:spcPct val="0"/>
              </a:spcAft>
            </a:pPr>
            <a:r>
              <a:rPr lang="da-DK" sz="1600">
                <a:solidFill>
                  <a:schemeClr val="tx1"/>
                </a:solidFill>
                <a:latin typeface="Verdana"/>
              </a:rPr>
              <a:t>Analysen omfatter udviklingen i de forskellige godstyper på Aarhus Havn samt generelle tendenser i markedet, for at kunne estimere det fremtidige behov for yderligere arealer</a:t>
            </a:r>
          </a:p>
        </p:txBody>
      </p:sp>
      <p:sp>
        <p:nvSpPr>
          <p:cNvPr id="15" name="Rounded Rectangle 69">
            <a:extLst>
              <a:ext uri="{FF2B5EF4-FFF2-40B4-BE49-F238E27FC236}">
                <a16:creationId xmlns:a16="http://schemas.microsoft.com/office/drawing/2014/main" id="{62632920-85CE-4239-9BF5-5BAD09BC23C6}"/>
              </a:ext>
            </a:extLst>
          </p:cNvPr>
          <p:cNvSpPr/>
          <p:nvPr/>
        </p:nvSpPr>
        <p:spPr>
          <a:xfrm>
            <a:off x="8251240" y="2937724"/>
            <a:ext cx="3597860" cy="2815764"/>
          </a:xfrm>
          <a:prstGeom prst="rect">
            <a:avLst/>
          </a:prstGeom>
          <a:solidFill>
            <a:schemeClr val="bg1"/>
          </a:solidFill>
          <a:ln w="28575">
            <a:solidFill>
              <a:srgbClr val="009D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90000" rIns="90000" bIns="91440" rtlCol="0" anchor="t">
            <a:noAutofit/>
          </a:bodyPr>
          <a:lstStyle/>
          <a:p>
            <a:pPr defTabSz="457098" fontAlgn="base">
              <a:spcBef>
                <a:spcPct val="0"/>
              </a:spcBef>
              <a:spcAft>
                <a:spcPct val="0"/>
              </a:spcAft>
            </a:pPr>
            <a:r>
              <a:rPr lang="da-DK" sz="1600" b="1">
                <a:solidFill>
                  <a:srgbClr val="009DF0"/>
                </a:solidFill>
                <a:latin typeface="Verdana"/>
              </a:rPr>
              <a:t>Informationsgrundlag</a:t>
            </a:r>
          </a:p>
          <a:p>
            <a:pPr defTabSz="457098" fontAlgn="base">
              <a:spcBef>
                <a:spcPct val="0"/>
              </a:spcBef>
              <a:spcAft>
                <a:spcPct val="0"/>
              </a:spcAft>
            </a:pPr>
            <a:endParaRPr lang="da-DK" sz="1600" b="1">
              <a:solidFill>
                <a:srgbClr val="009DF0"/>
              </a:solidFill>
              <a:latin typeface="Verdana"/>
            </a:endParaRPr>
          </a:p>
          <a:p>
            <a:pPr defTabSz="457098" fontAlgn="base">
              <a:spcBef>
                <a:spcPct val="0"/>
              </a:spcBef>
              <a:spcAft>
                <a:spcPct val="0"/>
              </a:spcAft>
            </a:pPr>
            <a:r>
              <a:rPr lang="da-DK" sz="1600">
                <a:solidFill>
                  <a:schemeClr val="tx1"/>
                </a:solidFill>
                <a:latin typeface="Verdana"/>
              </a:rPr>
              <a:t>Analysen tager udgangspunkt i offentlig tilgængeligt materiale, samt yderligere materiale udleveret af Aarhus Havn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D14CFF-EB07-48A0-ACE0-FF490A88376A}"/>
              </a:ext>
            </a:extLst>
          </p:cNvPr>
          <p:cNvGrpSpPr>
            <a:grpSpLocks/>
          </p:cNvGrpSpPr>
          <p:nvPr/>
        </p:nvGrpSpPr>
        <p:grpSpPr>
          <a:xfrm>
            <a:off x="9470798" y="1727192"/>
            <a:ext cx="1158744" cy="1158744"/>
            <a:chOff x="0" y="0"/>
            <a:chExt cx="914400" cy="914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09F178-713A-49D4-A0C8-61D8404C3F3E}"/>
                </a:ext>
              </a:extLst>
            </p:cNvPr>
            <p:cNvSpPr/>
            <p:nvPr/>
          </p:nvSpPr>
          <p:spPr>
            <a:xfrm>
              <a:off x="0" y="0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6AD3E43-8A25-4C84-9AD2-D36FEE41C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93507" y="93508"/>
              <a:ext cx="727385" cy="727385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9EE517-D881-4DE9-B4C5-3292E7C2E084}"/>
              </a:ext>
            </a:extLst>
          </p:cNvPr>
          <p:cNvGrpSpPr>
            <a:grpSpLocks/>
          </p:cNvGrpSpPr>
          <p:nvPr/>
        </p:nvGrpSpPr>
        <p:grpSpPr>
          <a:xfrm>
            <a:off x="5564253" y="1774817"/>
            <a:ext cx="1063494" cy="1063494"/>
            <a:chOff x="0" y="0"/>
            <a:chExt cx="914400" cy="9144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4F1F63D-8BA3-424F-94AF-38F8F41FB9BE}"/>
                </a:ext>
              </a:extLst>
            </p:cNvPr>
            <p:cNvSpPr/>
            <p:nvPr/>
          </p:nvSpPr>
          <p:spPr>
            <a:xfrm>
              <a:off x="0" y="0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968D629-931C-41C7-9A52-7AB27CCB1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93507" y="93508"/>
              <a:ext cx="727385" cy="727385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E92EDC-930C-4C09-B4D3-7CBB42E9BABF}"/>
              </a:ext>
            </a:extLst>
          </p:cNvPr>
          <p:cNvGrpSpPr>
            <a:grpSpLocks/>
          </p:cNvGrpSpPr>
          <p:nvPr/>
        </p:nvGrpSpPr>
        <p:grpSpPr>
          <a:xfrm>
            <a:off x="1631723" y="1774818"/>
            <a:ext cx="1063493" cy="1063493"/>
            <a:chOff x="0" y="0"/>
            <a:chExt cx="914400" cy="9144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ED50A93-9B55-4EFF-B1CA-AEFD110CB800}"/>
                </a:ext>
              </a:extLst>
            </p:cNvPr>
            <p:cNvSpPr/>
            <p:nvPr/>
          </p:nvSpPr>
          <p:spPr>
            <a:xfrm>
              <a:off x="0" y="0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016F509-1E79-4B57-80FD-7EAE0829E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93507" y="93508"/>
              <a:ext cx="727385" cy="7273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0375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16B0041-24FB-4E49-A594-9FF87E10EF7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18530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1" imgW="592" imgH="595" progId="TCLayout.ActiveDocument.1">
                  <p:embed/>
                </p:oleObj>
              </mc:Choice>
              <mc:Fallback>
                <p:oleObj name="think-cell Slide" r:id="rId71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16B0041-24FB-4E49-A594-9FF87E10EF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75322E8-8BA0-4428-B0F4-C35FACEF1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/>
              <a:t>95% af arealerne på Aarhus Havn er udlejet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CEB9012-AD48-42E0-A0BE-3CB273B04F1B}"/>
              </a:ext>
            </a:extLst>
          </p:cNvPr>
          <p:cNvSpPr>
            <a:spLocks noGrp="1" noChangeArrowheads="1"/>
          </p:cNvSpPr>
          <p:nvPr>
            <p:custDataLst>
              <p:tags r:id="rId2"/>
            </p:custDataLst>
          </p:nvPr>
        </p:nvSpPr>
        <p:spPr bwMode="gray">
          <a:xfrm>
            <a:off x="5265057" y="2862181"/>
            <a:ext cx="37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17463" tIns="0" rIns="17463" bIns="0" numCol="1" spcCol="0" anchor="ctr" anchorCtr="0" compatLnSpc="1">
            <a:prstTxWarp prst="textNoShape">
              <a:avLst/>
            </a:prstTxWarp>
            <a:noAutofit/>
          </a:bodyPr>
          <a:lstStyle>
            <a:lvl1pPr marL="252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marL="6480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6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2pPr>
            <a:lvl3pPr marL="979200" indent="-2520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3pPr>
            <a:lvl4pPr marL="13860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4pPr>
            <a:lvl5pPr marL="1699200" indent="-284400" algn="l" defTabSz="457189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Verdana" pitchFamily="34" charset="0"/>
              <a:buChar char="•"/>
              <a:defRPr sz="1400" kern="1200">
                <a:solidFill>
                  <a:schemeClr val="tx1"/>
                </a:solidFill>
                <a:latin typeface="Verdana"/>
                <a:ea typeface="ＭＳ Ｐゴシック" pitchFamily="-111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ct val="0"/>
              </a:spcAft>
              <a:buNone/>
            </a:pPr>
            <a:fld id="{9688D3BF-3006-477C-B973-5A1EC6CD2D32}" type="datetime'''4''''''''''''''''''''''''4''''''''''''''%'''''''''''">
              <a:rPr lang="da-DK" altLang="en-US" sz="1000" smtClean="0">
                <a:solidFill>
                  <a:schemeClr val="bg1"/>
                </a:solidFill>
                <a:cs typeface="+mn-cs"/>
              </a:rPr>
              <a:pPr marL="0" indent="0" algn="ctr">
                <a:spcAft>
                  <a:spcPct val="0"/>
                </a:spcAft>
                <a:buNone/>
              </a:pPr>
              <a:t>44%</a:t>
            </a:fld>
            <a:endParaRPr lang="da-DK" sz="1000" noProof="0">
              <a:solidFill>
                <a:schemeClr val="bg1"/>
              </a:solidFill>
              <a:latin typeface="+mn-lt"/>
              <a:ea typeface="ＭＳ Ｐゴシック" panose="020B0600070205080204" pitchFamily="34" charset="-128"/>
              <a:cs typeface="+mn-cs"/>
              <a:sym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B35F6F-FC13-4005-AEA9-217B52751001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6946900" y="2863850"/>
            <a:ext cx="8509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B792E9E0-CCBA-4B5F-A09A-31E5B55A23A1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1833563" y="3003550"/>
            <a:ext cx="8509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650938CA-A4A5-492B-A1C5-D7D68EDE3A06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3111500" y="2974975"/>
            <a:ext cx="8509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741A5D49-C390-4C59-98E6-8975675F38F3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389437" y="2935288"/>
            <a:ext cx="8509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3B1B2A5B-73C0-4F48-BD6E-34C69E872728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5667375" y="2903538"/>
            <a:ext cx="8524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239AA745-53E8-4755-987C-B506FCFD953C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8224838" y="2863850"/>
            <a:ext cx="8509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E9A86CD5-35FC-4DD1-B2E6-CE8D613C6230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9502775" y="2560638"/>
            <a:ext cx="8509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2" name="Chart 91">
            <a:extLst>
              <a:ext uri="{FF2B5EF4-FFF2-40B4-BE49-F238E27FC236}">
                <a16:creationId xmlns:a16="http://schemas.microsoft.com/office/drawing/2014/main" id="{475D0EF4-4081-4624-A267-005932708ECB}"/>
              </a:ext>
            </a:extLst>
          </p:cNvPr>
          <p:cNvGraphicFramePr/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726794135"/>
              </p:ext>
            </p:extLst>
          </p:nvPr>
        </p:nvGraphicFramePr>
        <p:xfrm>
          <a:off x="898525" y="2409825"/>
          <a:ext cx="10390188" cy="133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3"/>
          </a:graphicData>
        </a:graphic>
      </p:graphicFrame>
      <p:sp>
        <p:nvSpPr>
          <p:cNvPr id="293" name="Text Placeholder 2">
            <a:extLst>
              <a:ext uri="{FF2B5EF4-FFF2-40B4-BE49-F238E27FC236}">
                <a16:creationId xmlns:a16="http://schemas.microsoft.com/office/drawing/2014/main" id="{57394447-AAE4-48C5-BC84-5A9926F94FA9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731838" y="3567113"/>
            <a:ext cx="968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F37DFDD-1967-4104-8A18-BF9FEBA65436}" type="datetime'''''''''''''''''''''''''''''''''''''''''''0'">
              <a:rPr lang="da-DK" altLang="en-US" sz="1200" smtClean="0"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da-DK" sz="1200" noProof="0"/>
          </a:p>
        </p:txBody>
      </p:sp>
      <p:sp>
        <p:nvSpPr>
          <p:cNvPr id="295" name="Text Placeholder 2">
            <a:extLst>
              <a:ext uri="{FF2B5EF4-FFF2-40B4-BE49-F238E27FC236}">
                <a16:creationId xmlns:a16="http://schemas.microsoft.com/office/drawing/2014/main" id="{3914DC75-B52D-45D5-BD10-2D52FD29ACA7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385763" y="3178175"/>
            <a:ext cx="4429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6F2523DA-AFC2-4B54-8494-180EAE6C8717}" type="datetime'''''''''''''''''''''1''''''''''''.0''''''''''''''00'''''''">
              <a:rPr lang="da-DK" altLang="en-US" sz="1200" smtClean="0"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1.000</a:t>
            </a:fld>
            <a:endParaRPr lang="da-DK" sz="1200" noProof="0"/>
          </a:p>
        </p:txBody>
      </p:sp>
      <p:sp>
        <p:nvSpPr>
          <p:cNvPr id="297" name="Text Placeholder 2">
            <a:extLst>
              <a:ext uri="{FF2B5EF4-FFF2-40B4-BE49-F238E27FC236}">
                <a16:creationId xmlns:a16="http://schemas.microsoft.com/office/drawing/2014/main" id="{AEE79359-E602-40C8-9D13-A43D4B7BCEA5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385763" y="2790825"/>
            <a:ext cx="4429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F25D901-A5DE-4A34-B3E5-4DEF938257A2}" type="datetime'''''''''''2''''''''''''''''''''.''''''''''''0''''''00'">
              <a:rPr lang="da-DK" altLang="en-US" sz="1200" smtClean="0"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2.000</a:t>
            </a:fld>
            <a:endParaRPr lang="da-DK" sz="1200" noProof="0"/>
          </a:p>
        </p:txBody>
      </p:sp>
      <p:sp>
        <p:nvSpPr>
          <p:cNvPr id="299" name="Text Placeholder 2">
            <a:extLst>
              <a:ext uri="{FF2B5EF4-FFF2-40B4-BE49-F238E27FC236}">
                <a16:creationId xmlns:a16="http://schemas.microsoft.com/office/drawing/2014/main" id="{0DB4820D-6D52-4DF2-B7FC-DF00AD147C07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385763" y="2401888"/>
            <a:ext cx="4429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0E6640F-E365-4E8A-85F5-C714A73E5F83}" type="datetime'''''''''''3''''''''.''0''''''''''''''''''''''''''''''''0''0'''">
              <a:rPr lang="da-DK" altLang="en-US" sz="1200" smtClean="0"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3.000</a:t>
            </a:fld>
            <a:endParaRPr lang="da-DK" sz="1200" noProof="0"/>
          </a:p>
        </p:txBody>
      </p:sp>
      <p:sp>
        <p:nvSpPr>
          <p:cNvPr id="180" name="Text Placeholder 2">
            <a:extLst>
              <a:ext uri="{FF2B5EF4-FFF2-40B4-BE49-F238E27FC236}">
                <a16:creationId xmlns:a16="http://schemas.microsoft.com/office/drawing/2014/main" id="{DC2F0E52-8599-4577-BF02-2CC96E0C7C8A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8791575" y="3708400"/>
            <a:ext cx="9953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7F01D28-FC02-4D0B-96EA-1463922A4F05}" type="datetime'I''nfra''''''''''''''''''struk''''''t''''''''''''''''u''''r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Infrastruktur</a:t>
            </a:fld>
            <a:endParaRPr lang="da-DK" sz="1200" noProof="0"/>
          </a:p>
        </p:txBody>
      </p:sp>
      <p:sp>
        <p:nvSpPr>
          <p:cNvPr id="169" name="Text Placeholder 2">
            <a:extLst>
              <a:ext uri="{FF2B5EF4-FFF2-40B4-BE49-F238E27FC236}">
                <a16:creationId xmlns:a16="http://schemas.microsoft.com/office/drawing/2014/main" id="{B3CAB51A-C84D-48E6-BAB2-36AF34B5C80E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984250" y="3708400"/>
            <a:ext cx="12700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76C7985-F456-4781-ACA3-729AE3BA1F7C}" type="datetime'''''''''U''''''d''''l''e''''''j''e''d''e'' ''ar''''eal''''er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Udlejede arealer</a:t>
            </a:fld>
            <a:endParaRPr lang="da-DK" sz="1200" noProof="0"/>
          </a:p>
        </p:txBody>
      </p:sp>
      <p:sp>
        <p:nvSpPr>
          <p:cNvPr id="188" name="Text Placeholder 2">
            <a:extLst>
              <a:ext uri="{FF2B5EF4-FFF2-40B4-BE49-F238E27FC236}">
                <a16:creationId xmlns:a16="http://schemas.microsoft.com/office/drawing/2014/main" id="{275A3245-38DD-46E6-8DAB-BA1A893CB33D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4008438" y="2863850"/>
            <a:ext cx="334963" cy="1825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8B21D4D-00BA-4D6B-B825-A1901E5AD871}" type="datetime'''1''''0''''''''''''''''''3'''''''''''''''''''''''''''''">
              <a:rPr lang="da-DK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103</a:t>
            </a:fld>
            <a:endParaRPr lang="da-DK" sz="1200" noProof="0">
              <a:solidFill>
                <a:schemeClr val="bg1"/>
              </a:solidFill>
            </a:endParaRPr>
          </a:p>
        </p:txBody>
      </p:sp>
      <p:sp>
        <p:nvSpPr>
          <p:cNvPr id="187" name="Text Placeholder 2">
            <a:extLst>
              <a:ext uri="{FF2B5EF4-FFF2-40B4-BE49-F238E27FC236}">
                <a16:creationId xmlns:a16="http://schemas.microsoft.com/office/drawing/2014/main" id="{A0432216-E6F5-436C-A8E6-3862E80424B2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2778125" y="2898775"/>
            <a:ext cx="238125" cy="1825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22C0C8D-CFA1-4936-AF2A-C810483817A0}" type="datetime'7''''''''''''''''''''''''''''''''''''''''''''''''''''4'''''">
              <a:rPr lang="da-DK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74</a:t>
            </a:fld>
            <a:endParaRPr lang="da-DK" sz="1200" noProof="0">
              <a:solidFill>
                <a:schemeClr val="bg1"/>
              </a:solidFill>
            </a:endParaRPr>
          </a:p>
        </p:txBody>
      </p:sp>
      <p:sp>
        <p:nvSpPr>
          <p:cNvPr id="170" name="Text Placeholder 2">
            <a:extLst>
              <a:ext uri="{FF2B5EF4-FFF2-40B4-BE49-F238E27FC236}">
                <a16:creationId xmlns:a16="http://schemas.microsoft.com/office/drawing/2014/main" id="{A6E6ADCC-6FCA-4DCB-A7FE-9A3FF30D4350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2506663" y="3708400"/>
            <a:ext cx="7826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62F11D6-C5AB-4B59-9550-10421F73BEFB}" type="datetime'K''o''''''nt''''or'''''' f''r''''''a ti''dl''ig''er''e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Kontor fra tidligere</a:t>
            </a:fld>
            <a:endParaRPr lang="da-DK" sz="1200" noProof="0"/>
          </a:p>
        </p:txBody>
      </p:sp>
      <p:sp>
        <p:nvSpPr>
          <p:cNvPr id="233" name="Text Placeholder 2">
            <a:extLst>
              <a:ext uri="{FF2B5EF4-FFF2-40B4-BE49-F238E27FC236}">
                <a16:creationId xmlns:a16="http://schemas.microsoft.com/office/drawing/2014/main" id="{3D3AB235-1775-4223-ADA6-18C326EF23E0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3608388" y="3708400"/>
            <a:ext cx="11350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A5FD4D2-8CC6-43C5-AAB5-8E7A6F6C9C85}" type="datetime'Opt''''''''''''i''''''on''s''a''''''''re''''a''''le''''''r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Optionsarealer</a:t>
            </a:fld>
            <a:endParaRPr lang="da-DK" sz="1200" noProof="0"/>
          </a:p>
        </p:txBody>
      </p:sp>
      <p:sp>
        <p:nvSpPr>
          <p:cNvPr id="191" name="Text Placeholder 2">
            <a:extLst>
              <a:ext uri="{FF2B5EF4-FFF2-40B4-BE49-F238E27FC236}">
                <a16:creationId xmlns:a16="http://schemas.microsoft.com/office/drawing/2014/main" id="{669A9559-7BAE-4755-A6C8-89633526D6BA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5334000" y="2828925"/>
            <a:ext cx="238125" cy="1825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52E9741-181B-4816-8876-1366A97971B8}" type="datetime'''''''''''''''''''''''''''''''''''8''0'''''''''''''">
              <a:rPr lang="da-DK" altLang="en-US" sz="1200" smtClean="0">
                <a:solidFill>
                  <a:schemeClr val="bg1"/>
                </a:solidFill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80</a:t>
            </a:fld>
            <a:endParaRPr lang="da-DK" sz="1200" noProof="0">
              <a:solidFill>
                <a:schemeClr val="bg1"/>
              </a:solidFill>
            </a:endParaRPr>
          </a:p>
        </p:txBody>
      </p:sp>
      <p:sp>
        <p:nvSpPr>
          <p:cNvPr id="178" name="Text Placeholder 2">
            <a:extLst>
              <a:ext uri="{FF2B5EF4-FFF2-40B4-BE49-F238E27FC236}">
                <a16:creationId xmlns:a16="http://schemas.microsoft.com/office/drawing/2014/main" id="{87503D53-5FF5-4C57-A874-C7E5E4546739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5064125" y="3708400"/>
            <a:ext cx="7778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DF60DF7-4FCD-4FA7-B4F9-E7EFD504F2E0}" type="datetime'''H''a''''vnen''''''s'''''''''''''' byg''''ni''''''nge''r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Havnens bygninger</a:t>
            </a:fld>
            <a:endParaRPr lang="da-DK" sz="1200" noProof="0"/>
          </a:p>
        </p:txBody>
      </p:sp>
      <p:sp>
        <p:nvSpPr>
          <p:cNvPr id="193" name="Text Placeholder 2">
            <a:extLst>
              <a:ext uri="{FF2B5EF4-FFF2-40B4-BE49-F238E27FC236}">
                <a16:creationId xmlns:a16="http://schemas.microsoft.com/office/drawing/2014/main" id="{FDE3E5F1-1878-40F5-B3D0-C7C3C6FE179E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9121775" y="2620963"/>
            <a:ext cx="3349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BC8E6C3-D527-4696-A14D-BF4CBB5E03DF}" type="datetime'7''''''''''''8''''2'''''''''''''''''''''''''''''''''''''''''">
              <a:rPr lang="da-DK" altLang="en-US" sz="1200" smtClean="0">
                <a:solidFill>
                  <a:schemeClr val="bg1"/>
                </a:solidFill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782</a:t>
            </a:fld>
            <a:endParaRPr lang="da-DK" sz="1200" noProof="0">
              <a:solidFill>
                <a:schemeClr val="bg1"/>
              </a:solidFill>
            </a:endParaRPr>
          </a:p>
        </p:txBody>
      </p:sp>
      <p:sp>
        <p:nvSpPr>
          <p:cNvPr id="179" name="Text Placeholder 2">
            <a:extLst>
              <a:ext uri="{FF2B5EF4-FFF2-40B4-BE49-F238E27FC236}">
                <a16:creationId xmlns:a16="http://schemas.microsoft.com/office/drawing/2014/main" id="{DDC3C200-6C50-415A-B12E-D70C16202B84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6523038" y="3708400"/>
            <a:ext cx="4191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B6F3B04-3B22-4FC4-9C86-CFBC755A8E9B}" type="datetime'''''''''L''''''''''e''''''d''''''i''''''''''''''''''g''''''''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Ledig</a:t>
            </a:fld>
            <a:endParaRPr lang="da-DK" sz="1200" noProof="0"/>
          </a:p>
        </p:txBody>
      </p:sp>
      <p:sp>
        <p:nvSpPr>
          <p:cNvPr id="181" name="Text Placeholder 2">
            <a:extLst>
              <a:ext uri="{FF2B5EF4-FFF2-40B4-BE49-F238E27FC236}">
                <a16:creationId xmlns:a16="http://schemas.microsoft.com/office/drawing/2014/main" id="{60FE8E0F-27D9-4D03-AD19-B0B9D2FCAB38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10379075" y="3708400"/>
            <a:ext cx="3762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2726843-55C7-49E1-B185-361E34561141}" type="datetime'''T''''''''o''''''t''''''''''''''a''''''''''''''''''l''''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Total</a:t>
            </a:fld>
            <a:endParaRPr lang="da-DK" sz="1200" noProof="0"/>
          </a:p>
        </p:txBody>
      </p:sp>
      <p:sp>
        <p:nvSpPr>
          <p:cNvPr id="186" name="Text Placeholder 2">
            <a:extLst>
              <a:ext uri="{FF2B5EF4-FFF2-40B4-BE49-F238E27FC236}">
                <a16:creationId xmlns:a16="http://schemas.microsoft.com/office/drawing/2014/main" id="{70EBC8B7-06A7-4090-BB0C-A8F15C0507F9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1376363" y="2795588"/>
            <a:ext cx="4873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CDE2781-EF4F-499C-A559-DC223C16C3B5}" type="datetime'1''''''''.''''''''''''''''''''''6''''''''8''''4''''''''''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1.684</a:t>
            </a:fld>
            <a:endParaRPr lang="da-DK" sz="1200" noProof="0"/>
          </a:p>
        </p:txBody>
      </p:sp>
      <p:sp>
        <p:nvSpPr>
          <p:cNvPr id="194" name="Text Placeholder 2">
            <a:extLst>
              <a:ext uri="{FF2B5EF4-FFF2-40B4-BE49-F238E27FC236}">
                <a16:creationId xmlns:a16="http://schemas.microsoft.com/office/drawing/2014/main" id="{0C436006-3E89-4129-BF48-29EB782FF269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10323513" y="2352675"/>
            <a:ext cx="4873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30D8175-582A-49FF-BB4D-A16449436E66}" type="datetime'2''''.''''''''8''''2''''''''''''''''6''''''''''''''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2.826</a:t>
            </a:fld>
            <a:endParaRPr lang="da-DK" sz="1200" noProof="0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CA6D9306-6EB3-4066-AC5A-F1D382C6AAA8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7651750" y="3708400"/>
            <a:ext cx="7191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1FB5DD4-D3FF-42D2-8540-5DAD8FAF2C71}" type="datetime'T''ot''a''''''l'''' ''ti''''''l'''' ''u''''''dlej''''nin''''g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Total til udlejning</a:t>
            </a:fld>
            <a:endParaRPr lang="da-DK" sz="1200" noProof="0"/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479B4E81-707B-4CB0-B9B3-9ACB4726B01D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7767638" y="2655888"/>
            <a:ext cx="4873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8E40AD7-3581-4A97-B302-4C0DC94FAF3C}" type="datetime'''2''''''''''''''''''''''''''''''''.04''''''4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2.044</a:t>
            </a:fld>
            <a:endParaRPr lang="da-DK" sz="1200" noProof="0"/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7FFB565E-074A-4F6C-8EEE-5D1A1D2610C4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6565900" y="2792413"/>
            <a:ext cx="334963" cy="18256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3881BE3-E660-4399-903E-0E740810D8DC}" type="datetime'''''''''''''''''''''''''''1''''''03'''''''''''''''''''''''''">
              <a:rPr lang="da-DK" altLang="en-US" sz="12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103</a:t>
            </a:fld>
            <a:endParaRPr lang="da-DK" sz="1200" noProof="0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37CEE431-7E3B-49EE-88AE-DE0EC801E034}"/>
              </a:ext>
            </a:extLst>
          </p:cNvPr>
          <p:cNvSpPr/>
          <p:nvPr>
            <p:custDataLst>
              <p:tags r:id="rId31"/>
            </p:custDataLst>
          </p:nvPr>
        </p:nvSpPr>
        <p:spPr bwMode="auto">
          <a:xfrm>
            <a:off x="3241675" y="2163763"/>
            <a:ext cx="214313" cy="160338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A1515EE6-CDE9-470B-B3F1-D33DDB2B625A}"/>
              </a:ext>
            </a:extLst>
          </p:cNvPr>
          <p:cNvSpPr/>
          <p:nvPr>
            <p:custDataLst>
              <p:tags r:id="rId32"/>
            </p:custDataLst>
          </p:nvPr>
        </p:nvSpPr>
        <p:spPr bwMode="auto">
          <a:xfrm>
            <a:off x="2468563" y="2163763"/>
            <a:ext cx="214313" cy="160338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11D27559-5F15-4235-A4C3-827F7C0AB509}"/>
              </a:ext>
            </a:extLst>
          </p:cNvPr>
          <p:cNvSpPr/>
          <p:nvPr>
            <p:custDataLst>
              <p:tags r:id="rId33"/>
            </p:custDataLst>
          </p:nvPr>
        </p:nvSpPr>
        <p:spPr bwMode="auto">
          <a:xfrm>
            <a:off x="1674813" y="2163763"/>
            <a:ext cx="214313" cy="16033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237" name="Text Placeholder 2">
            <a:extLst>
              <a:ext uri="{FF2B5EF4-FFF2-40B4-BE49-F238E27FC236}">
                <a16:creationId xmlns:a16="http://schemas.microsoft.com/office/drawing/2014/main" id="{683757D3-A3E2-453F-8136-24079070944D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1939925" y="2159000"/>
            <a:ext cx="4270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BD991D2-ED51-4B00-B197-6ACA5D3CE530}" type="datetime'Be''''''''''''''s''a''''''''''''''''''''''''''''''''''''''''t'">
              <a:rPr lang="da-DK" altLang="en-US" sz="12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Besat</a:t>
            </a:fld>
            <a:endParaRPr lang="da-DK" sz="1200" noProof="0"/>
          </a:p>
        </p:txBody>
      </p:sp>
      <p:sp>
        <p:nvSpPr>
          <p:cNvPr id="239" name="Text Placeholder 2">
            <a:extLst>
              <a:ext uri="{FF2B5EF4-FFF2-40B4-BE49-F238E27FC236}">
                <a16:creationId xmlns:a16="http://schemas.microsoft.com/office/drawing/2014/main" id="{4E3F8BC2-DA08-4FD2-BA75-14D1C2B60584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2733675" y="2159000"/>
            <a:ext cx="4064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1152EEF-45BE-4A1B-846F-E41931E28FEE}" type="datetime'''''''''''''''''''''''''''''L''''''e''''''d''ig'''''''''''''">
              <a:rPr lang="da-DK" altLang="en-US" sz="12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Ledig</a:t>
            </a:fld>
            <a:endParaRPr lang="da-DK" sz="1200" noProof="0"/>
          </a:p>
        </p:txBody>
      </p:sp>
      <p:sp>
        <p:nvSpPr>
          <p:cNvPr id="240" name="Text Placeholder 2">
            <a:extLst>
              <a:ext uri="{FF2B5EF4-FFF2-40B4-BE49-F238E27FC236}">
                <a16:creationId xmlns:a16="http://schemas.microsoft.com/office/drawing/2014/main" id="{D4DA2E17-A0A2-4BFC-975C-D2B788F2DF4C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3506788" y="2159000"/>
            <a:ext cx="3635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E16399D9-77F8-40C5-9D05-F8C428E2F687}" type="datetime'''''''''''''''''Tota''''''''''''''''''l'''''''''''''''''''''">
              <a:rPr lang="da-DK" altLang="en-US" sz="12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Total</a:t>
            </a:fld>
            <a:endParaRPr lang="da-DK" sz="1200" noProof="0"/>
          </a:p>
        </p:txBody>
      </p:sp>
      <p:cxnSp>
        <p:nvCxnSpPr>
          <p:cNvPr id="253" name="Straight Connector 252">
            <a:extLst>
              <a:ext uri="{FF2B5EF4-FFF2-40B4-BE49-F238E27FC236}">
                <a16:creationId xmlns:a16="http://schemas.microsoft.com/office/drawing/2014/main" id="{2E4BC13E-5431-4077-A70B-3F209F2172D0}"/>
              </a:ext>
            </a:extLst>
          </p:cNvPr>
          <p:cNvCxnSpPr/>
          <p:nvPr>
            <p:custDataLst>
              <p:tags r:id="rId37"/>
            </p:custDataLst>
          </p:nvPr>
        </p:nvCxnSpPr>
        <p:spPr bwMode="auto">
          <a:xfrm>
            <a:off x="1833563" y="5613400"/>
            <a:ext cx="8509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5E6E6FF7-5B88-47B2-86DF-56E85FFBB370}"/>
              </a:ext>
            </a:extLst>
          </p:cNvPr>
          <p:cNvCxnSpPr/>
          <p:nvPr>
            <p:custDataLst>
              <p:tags r:id="rId38"/>
            </p:custDataLst>
          </p:nvPr>
        </p:nvCxnSpPr>
        <p:spPr bwMode="auto">
          <a:xfrm>
            <a:off x="3111500" y="5326063"/>
            <a:ext cx="8509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BAE09F39-F248-474F-BBAB-9E7DD4E95925}"/>
              </a:ext>
            </a:extLst>
          </p:cNvPr>
          <p:cNvCxnSpPr/>
          <p:nvPr>
            <p:custDataLst>
              <p:tags r:id="rId39"/>
            </p:custDataLst>
          </p:nvPr>
        </p:nvCxnSpPr>
        <p:spPr bwMode="auto">
          <a:xfrm>
            <a:off x="4389437" y="5253038"/>
            <a:ext cx="8509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F03F109F-D01A-49EF-871A-8A9C1F94F3F5}"/>
              </a:ext>
            </a:extLst>
          </p:cNvPr>
          <p:cNvCxnSpPr/>
          <p:nvPr>
            <p:custDataLst>
              <p:tags r:id="rId40"/>
            </p:custDataLst>
          </p:nvPr>
        </p:nvCxnSpPr>
        <p:spPr bwMode="auto">
          <a:xfrm>
            <a:off x="5667375" y="5132388"/>
            <a:ext cx="8524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3BAD9CFD-4B56-4061-92C3-30BB6D4E1A52}"/>
              </a:ext>
            </a:extLst>
          </p:cNvPr>
          <p:cNvCxnSpPr/>
          <p:nvPr>
            <p:custDataLst>
              <p:tags r:id="rId41"/>
            </p:custDataLst>
          </p:nvPr>
        </p:nvCxnSpPr>
        <p:spPr bwMode="auto">
          <a:xfrm>
            <a:off x="6946900" y="5097463"/>
            <a:ext cx="8509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28192A3F-F2FA-45E5-9CA4-4FCC822F2844}"/>
              </a:ext>
            </a:extLst>
          </p:cNvPr>
          <p:cNvCxnSpPr/>
          <p:nvPr>
            <p:custDataLst>
              <p:tags r:id="rId42"/>
            </p:custDataLst>
          </p:nvPr>
        </p:nvCxnSpPr>
        <p:spPr bwMode="auto">
          <a:xfrm>
            <a:off x="9502775" y="4873625"/>
            <a:ext cx="8509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69F673-FBD4-4623-B758-E392EE5D826F}"/>
              </a:ext>
            </a:extLst>
          </p:cNvPr>
          <p:cNvCxnSpPr/>
          <p:nvPr>
            <p:custDataLst>
              <p:tags r:id="rId43"/>
            </p:custDataLst>
          </p:nvPr>
        </p:nvCxnSpPr>
        <p:spPr bwMode="auto">
          <a:xfrm>
            <a:off x="8224838" y="4916488"/>
            <a:ext cx="8509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0" name="Chart 99">
            <a:extLst>
              <a:ext uri="{FF2B5EF4-FFF2-40B4-BE49-F238E27FC236}">
                <a16:creationId xmlns:a16="http://schemas.microsoft.com/office/drawing/2014/main" id="{B652A311-B805-4726-B886-447E71A68233}"/>
              </a:ext>
            </a:extLst>
          </p:cNvPr>
          <p:cNvGraphicFramePr/>
          <p:nvPr>
            <p:custDataLst>
              <p:tags r:id="rId44"/>
            </p:custDataLst>
            <p:extLst>
              <p:ext uri="{D42A27DB-BD31-4B8C-83A1-F6EECF244321}">
                <p14:modId xmlns:p14="http://schemas.microsoft.com/office/powerpoint/2010/main" val="1452546885"/>
              </p:ext>
            </p:extLst>
          </p:nvPr>
        </p:nvGraphicFramePr>
        <p:xfrm>
          <a:off x="898525" y="4721225"/>
          <a:ext cx="10390188" cy="137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4"/>
          </a:graphicData>
        </a:graphic>
      </p:graphicFrame>
      <p:sp>
        <p:nvSpPr>
          <p:cNvPr id="264" name="Text Placeholder 2">
            <a:extLst>
              <a:ext uri="{FF2B5EF4-FFF2-40B4-BE49-F238E27FC236}">
                <a16:creationId xmlns:a16="http://schemas.microsoft.com/office/drawing/2014/main" id="{B9AF690E-2A69-4F87-AD80-A6C48934B7A5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731838" y="5926138"/>
            <a:ext cx="968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3E0A57B-39F1-43FF-98DD-D08C7C34360B}" type="datetime'''''''''0'''''''''''''''''''''''">
              <a:rPr lang="da-DK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da-DK" sz="1200" noProof="0"/>
          </a:p>
        </p:txBody>
      </p:sp>
      <p:sp>
        <p:nvSpPr>
          <p:cNvPr id="263" name="Text Placeholder 2">
            <a:extLst>
              <a:ext uri="{FF2B5EF4-FFF2-40B4-BE49-F238E27FC236}">
                <a16:creationId xmlns:a16="http://schemas.microsoft.com/office/drawing/2014/main" id="{0FB6A061-6A58-43FB-94F4-5A924BF284BF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385763" y="5521325"/>
            <a:ext cx="4429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2F11CC0-905D-49FA-BAFC-BC9B8FE3B477}" type="datetime'''''''1''''''.''''''''''''0''''''''''0''''''''''''''0'''''''">
              <a:rPr lang="da-DK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1.000</a:t>
            </a:fld>
            <a:endParaRPr lang="da-DK" sz="1200" noProof="0"/>
          </a:p>
        </p:txBody>
      </p:sp>
      <p:sp>
        <p:nvSpPr>
          <p:cNvPr id="272" name="Text Placeholder 2">
            <a:extLst>
              <a:ext uri="{FF2B5EF4-FFF2-40B4-BE49-F238E27FC236}">
                <a16:creationId xmlns:a16="http://schemas.microsoft.com/office/drawing/2014/main" id="{186F7CC5-BCBA-4E7F-9EDB-7EEC9C5A4EDE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385763" y="5118100"/>
            <a:ext cx="4429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C727F0D-EF9C-4D4F-B8E9-03F2850D47E1}" type="datetime'''2''''.''''''''''''''''''''''0''''''''''''0''''''0'''">
              <a:rPr lang="da-DK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2.000</a:t>
            </a:fld>
            <a:endParaRPr lang="da-DK" sz="1200" noProof="0"/>
          </a:p>
        </p:txBody>
      </p:sp>
      <p:sp>
        <p:nvSpPr>
          <p:cNvPr id="266" name="Text Placeholder 2">
            <a:extLst>
              <a:ext uri="{FF2B5EF4-FFF2-40B4-BE49-F238E27FC236}">
                <a16:creationId xmlns:a16="http://schemas.microsoft.com/office/drawing/2014/main" id="{56A98070-BF51-4BBE-BE86-B5D97750C21E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385763" y="4713288"/>
            <a:ext cx="4429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D2770397-3B29-4BB1-8538-DFD812B53BD0}" type="datetime'3''.''''''''''''''''''''''''''''''''00''''''''''''''''0'">
              <a:rPr lang="da-DK" altLang="en-US" sz="12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3.000</a:t>
            </a:fld>
            <a:endParaRPr lang="da-DK" sz="1200" noProof="0"/>
          </a:p>
        </p:txBody>
      </p:sp>
      <p:sp>
        <p:nvSpPr>
          <p:cNvPr id="275" name="Text Placeholder 2">
            <a:extLst>
              <a:ext uri="{FF2B5EF4-FFF2-40B4-BE49-F238E27FC236}">
                <a16:creationId xmlns:a16="http://schemas.microsoft.com/office/drawing/2014/main" id="{DD0ED29C-58A6-4488-8C5A-B5D20468783D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4008438" y="5199063"/>
            <a:ext cx="334963" cy="182563"/>
          </a:xfrm>
          <a:prstGeom prst="rect">
            <a:avLst/>
          </a:prstGeom>
          <a:solidFill>
            <a:srgbClr val="CCEBFD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6CD6E47-4188-454B-987F-397ACF6BE5C9}" type="datetime'''''''1''''''''''7''''''''''''9''''''''''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179</a:t>
            </a:fld>
            <a:endParaRPr lang="da-DK" sz="1200" noProof="0"/>
          </a:p>
        </p:txBody>
      </p:sp>
      <p:sp>
        <p:nvSpPr>
          <p:cNvPr id="282" name="Text Placeholder 2">
            <a:extLst>
              <a:ext uri="{FF2B5EF4-FFF2-40B4-BE49-F238E27FC236}">
                <a16:creationId xmlns:a16="http://schemas.microsoft.com/office/drawing/2014/main" id="{EFCDE512-E4F0-4C04-A1EF-B78017608D3B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1243013" y="6067425"/>
            <a:ext cx="7540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da-DK" sz="1200"/>
              <a:t>Container</a:t>
            </a:r>
          </a:p>
        </p:txBody>
      </p:sp>
      <p:sp>
        <p:nvSpPr>
          <p:cNvPr id="284" name="Text Placeholder 2">
            <a:extLst>
              <a:ext uri="{FF2B5EF4-FFF2-40B4-BE49-F238E27FC236}">
                <a16:creationId xmlns:a16="http://schemas.microsoft.com/office/drawing/2014/main" id="{11FAAFB8-E898-420A-956F-CE5DABACEA23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2546350" y="6067425"/>
            <a:ext cx="7016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006CA83-AC66-4B80-A7B0-D940258C4964}" type="datetime'F''''''''ast'' ''''''''''''b''''u''''''l''''''''k''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Fast bulk</a:t>
            </a:fld>
            <a:endParaRPr lang="da-DK" sz="1200" noProof="0"/>
          </a:p>
        </p:txBody>
      </p:sp>
      <p:sp>
        <p:nvSpPr>
          <p:cNvPr id="276" name="Text Placeholder 2">
            <a:extLst>
              <a:ext uri="{FF2B5EF4-FFF2-40B4-BE49-F238E27FC236}">
                <a16:creationId xmlns:a16="http://schemas.microsoft.com/office/drawing/2014/main" id="{F0F7921E-4AFF-4094-9117-7CABB2045C8D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2730500" y="5378450"/>
            <a:ext cx="3349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1F30925-4DF9-4EC2-91CC-B43D3BBC5B4C}" type="datetime'''''''''''''7''''''''''''''''''''''1''1'">
              <a:rPr lang="da-DK" altLang="en-US" sz="12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711</a:t>
            </a:fld>
            <a:endParaRPr lang="da-DK" sz="1200" noProof="0"/>
          </a:p>
        </p:txBody>
      </p:sp>
      <p:sp>
        <p:nvSpPr>
          <p:cNvPr id="288" name="Text Placeholder 2">
            <a:extLst>
              <a:ext uri="{FF2B5EF4-FFF2-40B4-BE49-F238E27FC236}">
                <a16:creationId xmlns:a16="http://schemas.microsoft.com/office/drawing/2014/main" id="{E643B5DC-DE00-4B7C-9F1D-F6D3B7AEB8A6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3636963" y="6067425"/>
            <a:ext cx="10779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DBA2594-EA01-46E6-8F48-BC2D76408F84}" type="datetime'''''Fl''yden''de'''''''' b''''''u''''''''l''''''''''k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Flydende bulk</a:t>
            </a:fld>
            <a:endParaRPr lang="da-DK" sz="1200" noProof="0"/>
          </a:p>
        </p:txBody>
      </p:sp>
      <p:sp>
        <p:nvSpPr>
          <p:cNvPr id="289" name="Text Placeholder 2">
            <a:extLst>
              <a:ext uri="{FF2B5EF4-FFF2-40B4-BE49-F238E27FC236}">
                <a16:creationId xmlns:a16="http://schemas.microsoft.com/office/drawing/2014/main" id="{371FDDEC-0900-4887-A1A4-00CDF19D442B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5286375" y="5102225"/>
            <a:ext cx="334963" cy="182563"/>
          </a:xfrm>
          <a:prstGeom prst="rect">
            <a:avLst/>
          </a:prstGeom>
          <a:solidFill>
            <a:srgbClr val="CCEBFD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D42603A7-94A9-4DE3-B9A5-23C0A0EF1998}" type="datetime'''''2''''''''''''''''''''''''9''''''''''''''8'">
              <a:rPr lang="da-DK" altLang="en-US" sz="12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298</a:t>
            </a:fld>
            <a:endParaRPr lang="da-DK" sz="1200" noProof="0"/>
          </a:p>
        </p:txBody>
      </p:sp>
      <p:sp>
        <p:nvSpPr>
          <p:cNvPr id="280" name="Text Placeholder 2">
            <a:extLst>
              <a:ext uri="{FF2B5EF4-FFF2-40B4-BE49-F238E27FC236}">
                <a16:creationId xmlns:a16="http://schemas.microsoft.com/office/drawing/2014/main" id="{1CAC2EDF-5336-443C-AECF-A2264515E434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gray">
          <a:xfrm>
            <a:off x="10323513" y="4665663"/>
            <a:ext cx="4873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36D6AE0-B9D7-47BE-9A93-08A350539643}" type="datetime'''''''''''''''''2''''''''''.8''''''''''''26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2.826</a:t>
            </a:fld>
            <a:endParaRPr lang="da-DK" sz="1200" noProof="0"/>
          </a:p>
        </p:txBody>
      </p:sp>
      <p:sp>
        <p:nvSpPr>
          <p:cNvPr id="278" name="Text Placeholder 2">
            <a:extLst>
              <a:ext uri="{FF2B5EF4-FFF2-40B4-BE49-F238E27FC236}">
                <a16:creationId xmlns:a16="http://schemas.microsoft.com/office/drawing/2014/main" id="{F5AC6188-CE06-4E16-A9C3-78E3DC003405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4968875" y="6067425"/>
            <a:ext cx="9683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200"/>
              <a:t>Ro-Ro* / PAX / Cruise</a:t>
            </a:r>
            <a:endParaRPr lang="da-DK" sz="1200" noProof="0"/>
          </a:p>
        </p:txBody>
      </p:sp>
      <p:sp>
        <p:nvSpPr>
          <p:cNvPr id="309" name="Text Placeholder 2">
            <a:extLst>
              <a:ext uri="{FF2B5EF4-FFF2-40B4-BE49-F238E27FC236}">
                <a16:creationId xmlns:a16="http://schemas.microsoft.com/office/drawing/2014/main" id="{CB2F151F-6854-46E2-A097-29AF367CB4B7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gray">
          <a:xfrm>
            <a:off x="6613525" y="5024438"/>
            <a:ext cx="238125" cy="182563"/>
          </a:xfrm>
          <a:prstGeom prst="rect">
            <a:avLst/>
          </a:prstGeom>
          <a:solidFill>
            <a:srgbClr val="CCEBFD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A77C2C5-323D-49CA-81A1-C991B76623AC}" type="datetime'8''''''''''''''''6'''''''''''''''''''''''''''''''''''''">
              <a:rPr lang="da-DK" altLang="en-US" sz="12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86</a:t>
            </a:fld>
            <a:endParaRPr lang="da-DK" sz="1200" noProof="0"/>
          </a:p>
        </p:txBody>
      </p:sp>
      <p:sp>
        <p:nvSpPr>
          <p:cNvPr id="291" name="Text Placeholder 2">
            <a:extLst>
              <a:ext uri="{FF2B5EF4-FFF2-40B4-BE49-F238E27FC236}">
                <a16:creationId xmlns:a16="http://schemas.microsoft.com/office/drawing/2014/main" id="{90D04983-F918-4D4F-AB77-0AE4F95E983A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7780338" y="6067425"/>
            <a:ext cx="4603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3841BFE-3413-42CA-B161-ECF52177E4C5}" type="datetime'''''''A''''''n''''''''''d''''''''''e''''''''''t''''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Andet</a:t>
            </a:fld>
            <a:endParaRPr lang="da-DK" sz="1200" noProof="0"/>
          </a:p>
        </p:txBody>
      </p:sp>
      <p:sp>
        <p:nvSpPr>
          <p:cNvPr id="281" name="Text Placeholder 2">
            <a:extLst>
              <a:ext uri="{FF2B5EF4-FFF2-40B4-BE49-F238E27FC236}">
                <a16:creationId xmlns:a16="http://schemas.microsoft.com/office/drawing/2014/main" id="{5588388D-50B2-4F3B-9189-F921CD4EF411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6184900" y="6067425"/>
            <a:ext cx="10953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CCC445A-69AB-4ED5-B86B-39A1BC28004A}" type="datetime'''A''''re''''a''l''''''u''''''''''''''''''''''dvik''''''ling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Arealudvikling</a:t>
            </a:fld>
            <a:endParaRPr lang="da-DK" sz="1200" noProof="0"/>
          </a:p>
        </p:txBody>
      </p:sp>
      <p:sp>
        <p:nvSpPr>
          <p:cNvPr id="290" name="Text Placeholder 2">
            <a:extLst>
              <a:ext uri="{FF2B5EF4-FFF2-40B4-BE49-F238E27FC236}">
                <a16:creationId xmlns:a16="http://schemas.microsoft.com/office/drawing/2014/main" id="{B0ECDE65-7161-4D50-A901-97A0460134A3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gray">
          <a:xfrm>
            <a:off x="7843838" y="4916488"/>
            <a:ext cx="3349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5F26D7C-6BB6-49A8-AE3D-40265EB80D22}" type="datetime'''''''''''''''''''45''''''''''''''''''''''''''''''''1''''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451</a:t>
            </a:fld>
            <a:endParaRPr lang="da-DK" sz="1200" noProof="0"/>
          </a:p>
        </p:txBody>
      </p:sp>
      <p:sp>
        <p:nvSpPr>
          <p:cNvPr id="279" name="Text Placeholder 2">
            <a:extLst>
              <a:ext uri="{FF2B5EF4-FFF2-40B4-BE49-F238E27FC236}">
                <a16:creationId xmlns:a16="http://schemas.microsoft.com/office/drawing/2014/main" id="{EA3D182B-776B-41EB-8300-C8B7BEE92CBC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10379075" y="6067425"/>
            <a:ext cx="3762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FB32DC0-829E-4789-818E-B352D8FF1639}" type="datetime'''''''''''T''''''''''''''''''o''''''''''''''''t''''''''al''''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Total</a:t>
            </a:fld>
            <a:endParaRPr lang="da-DK" sz="1200" noProof="0"/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1B6EE76D-A047-4631-939A-E8DFF7D05D84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gray">
          <a:xfrm>
            <a:off x="9121775" y="4803775"/>
            <a:ext cx="334963" cy="182563"/>
          </a:xfrm>
          <a:prstGeom prst="rect">
            <a:avLst/>
          </a:prstGeom>
          <a:solidFill>
            <a:srgbClr val="CCEBFD"/>
          </a:solidFill>
          <a:ln>
            <a:noFill/>
          </a:ln>
          <a:effectLst/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AB5AA95-7FD8-42D9-BE43-4B97279B90E2}" type="datetime'''1''''0''''''''''''''''''''''''''3''''''''''''''''''''''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103</a:t>
            </a:fld>
            <a:endParaRPr lang="da-DK" sz="1200" noProof="0"/>
          </a:p>
        </p:txBody>
      </p:sp>
      <p:sp>
        <p:nvSpPr>
          <p:cNvPr id="292" name="Text Placeholder 2">
            <a:extLst>
              <a:ext uri="{FF2B5EF4-FFF2-40B4-BE49-F238E27FC236}">
                <a16:creationId xmlns:a16="http://schemas.microsoft.com/office/drawing/2014/main" id="{92BB87BB-FE4E-44FC-BF38-2A09B2F3707F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gray">
          <a:xfrm>
            <a:off x="1452563" y="5405438"/>
            <a:ext cx="3349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808F9F3-0F18-49AB-BBD0-9604BD8D6E03}" type="datetime'''''''99''9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999</a:t>
            </a:fld>
            <a:endParaRPr lang="da-DK" sz="1200" noProof="0"/>
          </a:p>
        </p:txBody>
      </p:sp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9B1EC2D8-DA19-4C3E-87EB-9094C2DAD6ED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9078913" y="6067425"/>
            <a:ext cx="4191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CEB4908-6747-48CC-A010-0F99084C86EB}" type="datetime'''''L''ed''i''''''''''''''''''''''''''g'''''''''''">
              <a:rPr lang="da-DK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Ledig</a:t>
            </a:fld>
            <a:endParaRPr lang="da-DK" sz="1200" noProof="0"/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2A28BAB7-1E54-4BFE-B6F0-63D8EF35153C}"/>
              </a:ext>
            </a:extLst>
          </p:cNvPr>
          <p:cNvSpPr/>
          <p:nvPr/>
        </p:nvSpPr>
        <p:spPr>
          <a:xfrm>
            <a:off x="360000" y="1828801"/>
            <a:ext cx="7523999" cy="226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72000" bIns="36000" rtlCol="0" anchor="ctr"/>
          <a:lstStyle/>
          <a:p>
            <a:r>
              <a:rPr lang="da-DK" sz="1400" b="1">
                <a:solidFill>
                  <a:schemeClr val="tx1"/>
                </a:solidFill>
              </a:rPr>
              <a:t>Brug af arealer på Aarhus Havn 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6FE1F5B-EC3D-4866-8831-D5D6963BF829}"/>
              </a:ext>
            </a:extLst>
          </p:cNvPr>
          <p:cNvSpPr/>
          <p:nvPr/>
        </p:nvSpPr>
        <p:spPr>
          <a:xfrm>
            <a:off x="360000" y="4141242"/>
            <a:ext cx="7523999" cy="226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72000" bIns="36000" rtlCol="0" anchor="ctr"/>
          <a:lstStyle/>
          <a:p>
            <a:r>
              <a:rPr lang="da-DK" sz="1400" b="1">
                <a:solidFill>
                  <a:schemeClr val="tx1"/>
                </a:solidFill>
              </a:rPr>
              <a:t>Areal fordelt på forretningsområder (inkl. infrastruktur)</a:t>
            </a:r>
          </a:p>
        </p:txBody>
      </p:sp>
      <p:sp>
        <p:nvSpPr>
          <p:cNvPr id="91" name="Slide Number Placeholder 4">
            <a:extLst>
              <a:ext uri="{FF2B5EF4-FFF2-40B4-BE49-F238E27FC236}">
                <a16:creationId xmlns:a16="http://schemas.microsoft.com/office/drawing/2014/main" id="{BB4455CB-AEA7-44F7-96DB-9187AAD5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6800" y="6476400"/>
            <a:ext cx="626400" cy="108000"/>
          </a:xfrm>
        </p:spPr>
        <p:txBody>
          <a:bodyPr/>
          <a:lstStyle/>
          <a:p>
            <a:fld id="{31421AFA-3AE7-4CEA-BC9B-447859BED57B}" type="slidenum">
              <a:rPr lang="da-DK" smtClean="0"/>
              <a:pPr/>
              <a:t>3</a:t>
            </a:fld>
            <a:endParaRPr lang="da-DK"/>
          </a:p>
        </p:txBody>
      </p:sp>
      <p:sp>
        <p:nvSpPr>
          <p:cNvPr id="94" name="Speech Bubble: Rectangle 93">
            <a:extLst>
              <a:ext uri="{FF2B5EF4-FFF2-40B4-BE49-F238E27FC236}">
                <a16:creationId xmlns:a16="http://schemas.microsoft.com/office/drawing/2014/main" id="{D9E3E5CD-7E42-42EE-9150-9A7C08BF5FEF}"/>
              </a:ext>
            </a:extLst>
          </p:cNvPr>
          <p:cNvSpPr/>
          <p:nvPr/>
        </p:nvSpPr>
        <p:spPr>
          <a:xfrm>
            <a:off x="6426196" y="4244854"/>
            <a:ext cx="2224092" cy="389527"/>
          </a:xfrm>
          <a:prstGeom prst="wedgeRectCallout">
            <a:avLst>
              <a:gd name="adj1" fmla="val 22306"/>
              <a:gd name="adj2" fmla="val 9211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da-DK" sz="1400">
                <a:solidFill>
                  <a:schemeClr val="tx1"/>
                </a:solidFill>
              </a:rPr>
              <a:t>Kontor- og fællesareal</a:t>
            </a:r>
            <a:endParaRPr lang="da-DK" sz="1400" noProof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68AA01-9959-4232-979E-C24EF00B9ED7}"/>
              </a:ext>
            </a:extLst>
          </p:cNvPr>
          <p:cNvSpPr/>
          <p:nvPr>
            <p:custDataLst>
              <p:tags r:id="rId65"/>
            </p:custDataLst>
          </p:nvPr>
        </p:nvSpPr>
        <p:spPr bwMode="auto">
          <a:xfrm>
            <a:off x="1674813" y="4484688"/>
            <a:ext cx="214313" cy="160338"/>
          </a:xfrm>
          <a:prstGeom prst="rect">
            <a:avLst/>
          </a:prstGeom>
          <a:solidFill>
            <a:srgbClr val="CCEBFD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908F2-5B90-44BB-858A-F086AA58B1D6}"/>
              </a:ext>
            </a:extLst>
          </p:cNvPr>
          <p:cNvSpPr/>
          <p:nvPr>
            <p:custDataLst>
              <p:tags r:id="rId66"/>
            </p:custDataLst>
          </p:nvPr>
        </p:nvSpPr>
        <p:spPr bwMode="auto">
          <a:xfrm>
            <a:off x="3490913" y="4484688"/>
            <a:ext cx="214313" cy="160338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3A124098-D927-49A4-A996-EDA29A21507A}"/>
              </a:ext>
            </a:extLst>
          </p:cNvPr>
          <p:cNvSpPr>
            <a:spLocks noGrp="1"/>
          </p:cNvSpPr>
          <p:nvPr>
            <p:custDataLst>
              <p:tags r:id="rId67"/>
            </p:custDataLst>
          </p:nvPr>
        </p:nvSpPr>
        <p:spPr bwMode="auto">
          <a:xfrm>
            <a:off x="1939925" y="4479925"/>
            <a:ext cx="14493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200">
                <a:effectLst/>
              </a:rPr>
              <a:t>Forretningsområde</a:t>
            </a:r>
            <a:endParaRPr lang="da-DK" sz="1200" noProof="0"/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D17AE1E3-73AD-47DA-B47C-5EFD3E9C9782}"/>
              </a:ext>
            </a:extLst>
          </p:cNvPr>
          <p:cNvSpPr>
            <a:spLocks noGrp="1"/>
          </p:cNvSpPr>
          <p:nvPr>
            <p:custDataLst>
              <p:tags r:id="rId68"/>
            </p:custDataLst>
          </p:nvPr>
        </p:nvSpPr>
        <p:spPr bwMode="auto">
          <a:xfrm>
            <a:off x="3756025" y="4479925"/>
            <a:ext cx="3635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41FE00E-2611-4894-B6E8-3CA170660BA4}" type="datetime'''''''To''''''''''''''''t''a''''''''''''''''''l'''''''''''">
              <a:rPr lang="da-DK" altLang="en-US" sz="1200" smtClean="0">
                <a:effectLst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Total</a:t>
            </a:fld>
            <a:endParaRPr lang="da-DK" sz="1200" noProof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C8E5F5-70DA-420B-8262-62B38AB51FC5}"/>
              </a:ext>
            </a:extLst>
          </p:cNvPr>
          <p:cNvSpPr txBox="1"/>
          <p:nvPr/>
        </p:nvSpPr>
        <p:spPr>
          <a:xfrm>
            <a:off x="358659" y="2099031"/>
            <a:ext cx="136842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/>
              <a:t>Tusinde m</a:t>
            </a:r>
            <a:r>
              <a:rPr lang="da-DK" sz="1400" baseline="30000"/>
              <a:t>2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26DDDA4-1C37-4E9E-BB4B-C5D184342A3C}"/>
              </a:ext>
            </a:extLst>
          </p:cNvPr>
          <p:cNvSpPr txBox="1"/>
          <p:nvPr/>
        </p:nvSpPr>
        <p:spPr>
          <a:xfrm>
            <a:off x="358659" y="4419440"/>
            <a:ext cx="136842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/>
              <a:t>Tusinde m</a:t>
            </a:r>
            <a:r>
              <a:rPr lang="da-DK" sz="1400" baseline="30000"/>
              <a:t>2</a:t>
            </a:r>
          </a:p>
        </p:txBody>
      </p:sp>
      <p:sp>
        <p:nvSpPr>
          <p:cNvPr id="102" name="Speech Bubble: Rectangle 101">
            <a:extLst>
              <a:ext uri="{FF2B5EF4-FFF2-40B4-BE49-F238E27FC236}">
                <a16:creationId xmlns:a16="http://schemas.microsoft.com/office/drawing/2014/main" id="{0F575ACE-7C6A-4BA0-AC73-3EF30B891969}"/>
              </a:ext>
            </a:extLst>
          </p:cNvPr>
          <p:cNvSpPr/>
          <p:nvPr/>
        </p:nvSpPr>
        <p:spPr>
          <a:xfrm>
            <a:off x="6088720" y="1750196"/>
            <a:ext cx="1296222" cy="373111"/>
          </a:xfrm>
          <a:prstGeom prst="wedgeRectCallout">
            <a:avLst>
              <a:gd name="adj1" fmla="val -14800"/>
              <a:gd name="adj2" fmla="val 1867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da-DK" sz="1400">
                <a:solidFill>
                  <a:schemeClr val="tx1"/>
                </a:solidFill>
              </a:rPr>
              <a:t>5% er ledige</a:t>
            </a:r>
            <a:endParaRPr lang="da-DK" sz="1400" noProof="0">
              <a:solidFill>
                <a:schemeClr val="tx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0C72DF6-C193-4BB9-A388-3135A51A52B1}"/>
              </a:ext>
            </a:extLst>
          </p:cNvPr>
          <p:cNvSpPr txBox="1"/>
          <p:nvPr/>
        </p:nvSpPr>
        <p:spPr>
          <a:xfrm>
            <a:off x="895739" y="6543258"/>
            <a:ext cx="39126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/>
              <a:t>*Ro-Ro: Skibe med rullende last</a:t>
            </a:r>
          </a:p>
        </p:txBody>
      </p:sp>
    </p:spTree>
    <p:extLst>
      <p:ext uri="{BB962C8B-B14F-4D97-AF65-F5344CB8AC3E}">
        <p14:creationId xmlns:p14="http://schemas.microsoft.com/office/powerpoint/2010/main" val="3567652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16B0041-24FB-4E49-A594-9FF87E10EF7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57409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592" imgH="595" progId="TCLayout.ActiveDocument.1">
                  <p:embed/>
                </p:oleObj>
              </mc:Choice>
              <mc:Fallback>
                <p:oleObj name="think-cell Slide" r:id="rId13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16B0041-24FB-4E49-A594-9FF87E10EF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75322E8-8BA0-4428-B0F4-C35FACEF1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55200"/>
            <a:ext cx="10483200" cy="936000"/>
          </a:xfrm>
        </p:spPr>
        <p:txBody>
          <a:bodyPr vert="horz"/>
          <a:lstStyle/>
          <a:p>
            <a:r>
              <a:rPr lang="da-DK"/>
              <a:t>Containergods udgør den største og hurtigst voksende godstype på Aarhus Havn</a:t>
            </a:r>
            <a:endParaRPr lang="da-DK">
              <a:highlight>
                <a:srgbClr val="FFFF00"/>
              </a:highlight>
            </a:endParaRPr>
          </a:p>
        </p:txBody>
      </p:sp>
      <p:sp>
        <p:nvSpPr>
          <p:cNvPr id="87" name="Slide Number Placeholder 4">
            <a:extLst>
              <a:ext uri="{FF2B5EF4-FFF2-40B4-BE49-F238E27FC236}">
                <a16:creationId xmlns:a16="http://schemas.microsoft.com/office/drawing/2014/main" id="{4C8D4973-ECF5-46D5-9CA6-2D16AB4B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1AFA-3AE7-4CEA-BC9B-447859BED57B}" type="slidenum">
              <a:rPr lang="da-DK" smtClean="0"/>
              <a:pPr/>
              <a:t>4</a:t>
            </a:fld>
            <a:endParaRPr lang="da-DK"/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9B136A48-7100-423E-98C0-E11AA39609CA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199201"/>
              </p:ext>
            </p:extLst>
          </p:nvPr>
        </p:nvGraphicFramePr>
        <p:xfrm>
          <a:off x="307975" y="2733675"/>
          <a:ext cx="10326688" cy="3398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4950ABB-736A-4AA8-86F4-B400F1EFB7D0}"/>
              </a:ext>
            </a:extLst>
          </p:cNvPr>
          <p:cNvCxnSpPr/>
          <p:nvPr>
            <p:custDataLst>
              <p:tags r:id="rId3"/>
            </p:custDataLst>
          </p:nvPr>
        </p:nvCxnSpPr>
        <p:spPr bwMode="gray">
          <a:xfrm>
            <a:off x="1106488" y="3690938"/>
            <a:ext cx="138113" cy="0"/>
          </a:xfrm>
          <a:prstGeom prst="line">
            <a:avLst/>
          </a:prstGeom>
          <a:ln w="76200" cap="rnd" cmpd="sng" algn="ctr">
            <a:solidFill>
              <a:srgbClr val="009DF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B6ADF67-2351-4453-9A8B-76F663CCFA54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>
            <a:off x="1106488" y="2990850"/>
            <a:ext cx="138113" cy="0"/>
          </a:xfrm>
          <a:prstGeom prst="line">
            <a:avLst/>
          </a:prstGeom>
          <a:ln w="7620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9F1FCB-8348-4B0B-8768-35A944D00A5E}"/>
              </a:ext>
            </a:extLst>
          </p:cNvPr>
          <p:cNvCxnSpPr/>
          <p:nvPr>
            <p:custDataLst>
              <p:tags r:id="rId5"/>
            </p:custDataLst>
          </p:nvPr>
        </p:nvCxnSpPr>
        <p:spPr bwMode="gray">
          <a:xfrm>
            <a:off x="1106488" y="3224213"/>
            <a:ext cx="138113" cy="0"/>
          </a:xfrm>
          <a:prstGeom prst="line">
            <a:avLst/>
          </a:prstGeom>
          <a:ln w="7620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E8F7227-3027-40F4-81C2-84FC10059A80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">
          <a:xfrm>
            <a:off x="1106488" y="3457575"/>
            <a:ext cx="138113" cy="0"/>
          </a:xfrm>
          <a:prstGeom prst="line">
            <a:avLst/>
          </a:prstGeom>
          <a:ln w="7620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45DCC855-41C0-439E-BF3C-E58CC0AEDFF9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1333500" y="2906713"/>
            <a:ext cx="10652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6D222E54-6EF0-4910-9FC9-E0C1906ED83A}" type="datetime'Fly''''''''''d''''e''''''n''d''''''e'''''' bu''''''''l''k'''''">
              <a:rPr lang="da-DK" altLang="en-US" sz="12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Flydende bulk</a:t>
            </a:fld>
            <a:endParaRPr lang="da-DK" sz="1200" noProof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6AB3BBA-2FB5-42D8-837E-57CB684679DC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333500" y="3140075"/>
            <a:ext cx="6889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17F7EA0-1157-44DB-95E8-807BEA1E3166}" type="datetime'Fast'''''''''''''' ''''bu''l''''''''''''k'''''''''''''''''''">
              <a:rPr lang="da-DK" altLang="en-US" sz="12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Fast bulk</a:t>
            </a:fld>
            <a:endParaRPr lang="da-DK" sz="1200" noProof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00DB2017-252C-4A98-8B24-3DDEAA189FD6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333500" y="3373438"/>
            <a:ext cx="11033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771911E-C727-4485-BEC9-17EE46757722}" type="datetime'C''''''''onta''''i''''ne''''''r''''''go''d''''''''s'">
              <a:rPr lang="da-DK" altLang="en-US" sz="12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Containergods</a:t>
            </a:fld>
            <a:endParaRPr lang="da-DK" sz="1200" noProof="0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6EF4068A-CDF5-4536-BB3D-4CC8ACF8E9F6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333500" y="3606800"/>
            <a:ext cx="16906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200"/>
              <a:t>Færgegods og Ro-Ro*</a:t>
            </a:r>
            <a:endParaRPr lang="da-DK" sz="1200" noProof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EFA88BC-8FF1-4945-81EB-38E82DD67270}"/>
              </a:ext>
            </a:extLst>
          </p:cNvPr>
          <p:cNvSpPr txBox="1"/>
          <p:nvPr/>
        </p:nvSpPr>
        <p:spPr>
          <a:xfrm>
            <a:off x="360000" y="2350537"/>
            <a:ext cx="278674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/>
              <a:t>Tusind ton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862D9A-512B-46C8-BA01-391CA866A392}"/>
              </a:ext>
            </a:extLst>
          </p:cNvPr>
          <p:cNvSpPr txBox="1"/>
          <p:nvPr/>
        </p:nvSpPr>
        <p:spPr>
          <a:xfrm>
            <a:off x="895739" y="6543258"/>
            <a:ext cx="39126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/>
              <a:t>*Ro-Ro: Skibe med rullende last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DF9AE0-BC2A-4EFB-8E52-BE7A27D68131}"/>
              </a:ext>
            </a:extLst>
          </p:cNvPr>
          <p:cNvSpPr txBox="1"/>
          <p:nvPr/>
        </p:nvSpPr>
        <p:spPr>
          <a:xfrm>
            <a:off x="10728458" y="2889772"/>
            <a:ext cx="78547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2000" b="1"/>
              <a:t>8,5%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2A6CC5-F6D7-440D-B3ED-B912CF551B62}"/>
              </a:ext>
            </a:extLst>
          </p:cNvPr>
          <p:cNvSpPr txBox="1"/>
          <p:nvPr/>
        </p:nvSpPr>
        <p:spPr>
          <a:xfrm>
            <a:off x="10728458" y="4052885"/>
            <a:ext cx="78547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2000" b="1"/>
              <a:t>0,6%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130FB2-331E-4B83-A61F-35E477D67B95}"/>
              </a:ext>
            </a:extLst>
          </p:cNvPr>
          <p:cNvSpPr txBox="1"/>
          <p:nvPr/>
        </p:nvSpPr>
        <p:spPr>
          <a:xfrm>
            <a:off x="10605027" y="4896523"/>
            <a:ext cx="90890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2000" b="1"/>
              <a:t>-1,0%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AEBCCA-C064-4825-B8D6-D71AEECC8544}"/>
              </a:ext>
            </a:extLst>
          </p:cNvPr>
          <p:cNvSpPr txBox="1"/>
          <p:nvPr/>
        </p:nvSpPr>
        <p:spPr>
          <a:xfrm>
            <a:off x="10605027" y="5413520"/>
            <a:ext cx="90890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2000" b="1"/>
              <a:t>-1,3%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4A6753-C7AE-4047-A542-02D88307805B}"/>
              </a:ext>
            </a:extLst>
          </p:cNvPr>
          <p:cNvSpPr txBox="1"/>
          <p:nvPr/>
        </p:nvSpPr>
        <p:spPr>
          <a:xfrm>
            <a:off x="10591491" y="2127061"/>
            <a:ext cx="105940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400" b="1"/>
              <a:t>Årlig vækstrate</a:t>
            </a:r>
          </a:p>
        </p:txBody>
      </p:sp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CDD36690-55DF-47F4-8289-BD3C87524136}"/>
              </a:ext>
            </a:extLst>
          </p:cNvPr>
          <p:cNvSpPr/>
          <p:nvPr/>
        </p:nvSpPr>
        <p:spPr>
          <a:xfrm>
            <a:off x="5813334" y="1897418"/>
            <a:ext cx="2486841" cy="936000"/>
          </a:xfrm>
          <a:prstGeom prst="wedgeRectCallout">
            <a:avLst>
              <a:gd name="adj1" fmla="val 38729"/>
              <a:gd name="adj2" fmla="val 105631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da-DK" sz="1400" noProof="0">
                <a:solidFill>
                  <a:schemeClr val="tx1"/>
                </a:solidFill>
              </a:rPr>
              <a:t>Væksten i containergods er primært drevet af en øget trafik til Asien</a:t>
            </a:r>
          </a:p>
        </p:txBody>
      </p:sp>
    </p:spTree>
    <p:extLst>
      <p:ext uri="{BB962C8B-B14F-4D97-AF65-F5344CB8AC3E}">
        <p14:creationId xmlns:p14="http://schemas.microsoft.com/office/powerpoint/2010/main" val="1879572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ct 45" hidden="1">
            <a:extLst>
              <a:ext uri="{FF2B5EF4-FFF2-40B4-BE49-F238E27FC236}">
                <a16:creationId xmlns:a16="http://schemas.microsoft.com/office/drawing/2014/main" id="{804890CD-0FE4-481B-956D-72D2F28A9F7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954209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592" imgH="595" progId="TCLayout.ActiveDocument.1">
                  <p:embed/>
                </p:oleObj>
              </mc:Choice>
              <mc:Fallback>
                <p:oleObj name="think-cell Slide" r:id="rId18" imgW="592" imgH="595" progId="TCLayout.ActiveDocument.1">
                  <p:embed/>
                  <p:pic>
                    <p:nvPicPr>
                      <p:cNvPr id="46" name="Object 45" hidden="1">
                        <a:extLst>
                          <a:ext uri="{FF2B5EF4-FFF2-40B4-BE49-F238E27FC236}">
                            <a16:creationId xmlns:a16="http://schemas.microsoft.com/office/drawing/2014/main" id="{804890CD-0FE4-481B-956D-72D2F28A9F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3AD2E8F-ADB6-43C1-9923-6A800A3C9F3D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r="35787"/>
          <a:stretch/>
        </p:blipFill>
        <p:spPr>
          <a:xfrm>
            <a:off x="7748437" y="0"/>
            <a:ext cx="4443563" cy="6858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A6DD0D7-7922-4E3B-A876-2D232184BD96}"/>
              </a:ext>
            </a:extLst>
          </p:cNvPr>
          <p:cNvSpPr/>
          <p:nvPr/>
        </p:nvSpPr>
        <p:spPr>
          <a:xfrm>
            <a:off x="9912087" y="3737814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169CFE7-6703-442D-B7E1-A4FA816FFEB1}"/>
              </a:ext>
            </a:extLst>
          </p:cNvPr>
          <p:cNvSpPr/>
          <p:nvPr/>
        </p:nvSpPr>
        <p:spPr>
          <a:xfrm>
            <a:off x="9897245" y="3357553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E94B31E-DCD6-4D40-879B-030275FE3F5A}"/>
              </a:ext>
            </a:extLst>
          </p:cNvPr>
          <p:cNvSpPr/>
          <p:nvPr/>
        </p:nvSpPr>
        <p:spPr>
          <a:xfrm>
            <a:off x="10108544" y="3142494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6BFF557-3F0D-4E10-89AB-D8D686C99C5C}"/>
              </a:ext>
            </a:extLst>
          </p:cNvPr>
          <p:cNvSpPr/>
          <p:nvPr/>
        </p:nvSpPr>
        <p:spPr>
          <a:xfrm>
            <a:off x="10781606" y="3578722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350A14-363C-4FE8-BFCA-6BE840152B42}"/>
              </a:ext>
            </a:extLst>
          </p:cNvPr>
          <p:cNvSpPr/>
          <p:nvPr/>
        </p:nvSpPr>
        <p:spPr>
          <a:xfrm>
            <a:off x="358775" y="1910938"/>
            <a:ext cx="3739999" cy="19562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01F267-049B-4623-AC36-D6BF06B17B6F}"/>
              </a:ext>
            </a:extLst>
          </p:cNvPr>
          <p:cNvSpPr/>
          <p:nvPr/>
        </p:nvSpPr>
        <p:spPr>
          <a:xfrm>
            <a:off x="358775" y="4158838"/>
            <a:ext cx="3739999" cy="19562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173F3B-12D4-4957-B99F-4CC47C57316A}"/>
              </a:ext>
            </a:extLst>
          </p:cNvPr>
          <p:cNvSpPr/>
          <p:nvPr/>
        </p:nvSpPr>
        <p:spPr>
          <a:xfrm>
            <a:off x="4414020" y="1910938"/>
            <a:ext cx="3739999" cy="19562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C72D06-4464-4694-97DA-C23C468B7EF8}"/>
              </a:ext>
            </a:extLst>
          </p:cNvPr>
          <p:cNvSpPr/>
          <p:nvPr/>
        </p:nvSpPr>
        <p:spPr>
          <a:xfrm>
            <a:off x="4414020" y="4158838"/>
            <a:ext cx="3739999" cy="19562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6AE7C1-22C8-4ACD-85E4-6914DB6F1BC7}"/>
              </a:ext>
            </a:extLst>
          </p:cNvPr>
          <p:cNvSpPr/>
          <p:nvPr/>
        </p:nvSpPr>
        <p:spPr>
          <a:xfrm>
            <a:off x="350824" y="1711100"/>
            <a:ext cx="1312507" cy="1929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b="1" noProof="0"/>
              <a:t>Aarhus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71DA4EF-B6A1-414E-BDD6-E56074A343F1}"/>
              </a:ext>
            </a:extLst>
          </p:cNvPr>
          <p:cNvSpPr/>
          <p:nvPr/>
        </p:nvSpPr>
        <p:spPr>
          <a:xfrm>
            <a:off x="352332" y="3964855"/>
            <a:ext cx="1312507" cy="1929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b="1" noProof="0"/>
              <a:t>Gdansk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58026F-A98D-4943-81C2-05259BED0630}"/>
              </a:ext>
            </a:extLst>
          </p:cNvPr>
          <p:cNvSpPr/>
          <p:nvPr/>
        </p:nvSpPr>
        <p:spPr>
          <a:xfrm>
            <a:off x="4406646" y="1711100"/>
            <a:ext cx="1312507" cy="1929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b="1" noProof="0"/>
              <a:t>Hamborg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CB6E61-011D-479D-9C49-10040FA85FE7}"/>
              </a:ext>
            </a:extLst>
          </p:cNvPr>
          <p:cNvSpPr/>
          <p:nvPr/>
        </p:nvSpPr>
        <p:spPr>
          <a:xfrm>
            <a:off x="4406646" y="3964855"/>
            <a:ext cx="1312507" cy="1929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400" b="1" noProof="0"/>
              <a:t>Gøteborg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3F64D7F-2C8C-4A3A-A036-789E902341B6}"/>
              </a:ext>
            </a:extLst>
          </p:cNvPr>
          <p:cNvSpPr txBox="1"/>
          <p:nvPr/>
        </p:nvSpPr>
        <p:spPr>
          <a:xfrm>
            <a:off x="6409803" y="4228179"/>
            <a:ext cx="15732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000" b="1">
                <a:solidFill>
                  <a:srgbClr val="000000"/>
                </a:solidFill>
              </a:rPr>
              <a:t>Cargo mix </a:t>
            </a:r>
            <a:r>
              <a:rPr lang="da-DK" sz="1000">
                <a:solidFill>
                  <a:srgbClr val="000000"/>
                </a:solidFill>
              </a:rPr>
              <a:t>(2020)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509F9AE-2EB4-4B58-80BD-7E439895A6C7}"/>
              </a:ext>
            </a:extLst>
          </p:cNvPr>
          <p:cNvSpPr txBox="1"/>
          <p:nvPr/>
        </p:nvSpPr>
        <p:spPr>
          <a:xfrm>
            <a:off x="2395984" y="4228179"/>
            <a:ext cx="15732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000" b="1">
                <a:solidFill>
                  <a:srgbClr val="000000"/>
                </a:solidFill>
              </a:rPr>
              <a:t>Cargo mix </a:t>
            </a:r>
            <a:r>
              <a:rPr lang="da-DK" sz="1000">
                <a:solidFill>
                  <a:srgbClr val="000000"/>
                </a:solidFill>
              </a:rPr>
              <a:t>(2020)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6B1C6B2-2B43-42F2-9297-29970F32E266}"/>
              </a:ext>
            </a:extLst>
          </p:cNvPr>
          <p:cNvSpPr txBox="1"/>
          <p:nvPr/>
        </p:nvSpPr>
        <p:spPr>
          <a:xfrm>
            <a:off x="6409803" y="1958038"/>
            <a:ext cx="15732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000" b="1">
                <a:solidFill>
                  <a:srgbClr val="000000"/>
                </a:solidFill>
              </a:rPr>
              <a:t>Cargo mix </a:t>
            </a:r>
            <a:r>
              <a:rPr lang="da-DK" sz="1000">
                <a:solidFill>
                  <a:srgbClr val="000000"/>
                </a:solidFill>
              </a:rPr>
              <a:t>(2020)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98D47AE-9BD0-4028-9EE0-773D6DE4CACF}"/>
              </a:ext>
            </a:extLst>
          </p:cNvPr>
          <p:cNvSpPr txBox="1"/>
          <p:nvPr/>
        </p:nvSpPr>
        <p:spPr>
          <a:xfrm>
            <a:off x="2395984" y="1958038"/>
            <a:ext cx="157321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000" b="1">
                <a:solidFill>
                  <a:srgbClr val="000000"/>
                </a:solidFill>
              </a:rPr>
              <a:t>Cargo mix </a:t>
            </a:r>
            <a:r>
              <a:rPr lang="da-DK" sz="1000">
                <a:solidFill>
                  <a:srgbClr val="000000"/>
                </a:solidFill>
              </a:rPr>
              <a:t>(2020)</a:t>
            </a:r>
          </a:p>
        </p:txBody>
      </p: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4C7BD89B-B026-4059-8FE3-CEC78B3AA227}"/>
              </a:ext>
            </a:extLst>
          </p:cNvPr>
          <p:cNvCxnSpPr>
            <a:cxnSpLocks/>
            <a:stCxn id="16" idx="3"/>
            <a:endCxn id="11" idx="0"/>
          </p:cNvCxnSpPr>
          <p:nvPr/>
        </p:nvCxnSpPr>
        <p:spPr>
          <a:xfrm flipV="1">
            <a:off x="8154019" y="3142494"/>
            <a:ext cx="2026525" cy="1994450"/>
          </a:xfrm>
          <a:prstGeom prst="bentConnector4">
            <a:avLst>
              <a:gd name="adj1" fmla="val 99895"/>
              <a:gd name="adj2" fmla="val 172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D654C10E-6C6C-4C64-B62A-CDEF41FBD06B}"/>
              </a:ext>
            </a:extLst>
          </p:cNvPr>
          <p:cNvCxnSpPr>
            <a:cxnSpLocks/>
            <a:stCxn id="15" idx="3"/>
            <a:endCxn id="9" idx="4"/>
          </p:cNvCxnSpPr>
          <p:nvPr/>
        </p:nvCxnSpPr>
        <p:spPr>
          <a:xfrm>
            <a:off x="8154019" y="2889044"/>
            <a:ext cx="1830068" cy="992770"/>
          </a:xfrm>
          <a:prstGeom prst="bentConnector4">
            <a:avLst>
              <a:gd name="adj1" fmla="val 48033"/>
              <a:gd name="adj2" fmla="val 93314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89D918AB-D0B3-405F-BE22-D6716B26CEA4}"/>
              </a:ext>
            </a:extLst>
          </p:cNvPr>
          <p:cNvCxnSpPr>
            <a:cxnSpLocks/>
            <a:stCxn id="13" idx="0"/>
            <a:endCxn id="10" idx="2"/>
          </p:cNvCxnSpPr>
          <p:nvPr/>
        </p:nvCxnSpPr>
        <p:spPr>
          <a:xfrm rot="16200000" flipH="1">
            <a:off x="5303702" y="-1163990"/>
            <a:ext cx="1518615" cy="7668470"/>
          </a:xfrm>
          <a:prstGeom prst="bentConnector4">
            <a:avLst>
              <a:gd name="adj1" fmla="val -17481"/>
              <a:gd name="adj2" fmla="val 100946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6A8C3859-669A-45C7-9337-E715AA4AD27A}"/>
              </a:ext>
            </a:extLst>
          </p:cNvPr>
          <p:cNvCxnSpPr>
            <a:cxnSpLocks/>
            <a:stCxn id="14" idx="2"/>
            <a:endCxn id="12" idx="4"/>
          </p:cNvCxnSpPr>
          <p:nvPr/>
        </p:nvCxnSpPr>
        <p:spPr>
          <a:xfrm rot="5400000" flipH="1" flipV="1">
            <a:off x="5345026" y="606470"/>
            <a:ext cx="2392328" cy="8624831"/>
          </a:xfrm>
          <a:prstGeom prst="bentConnector3">
            <a:avLst>
              <a:gd name="adj1" fmla="val -4356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E40445E-6782-4E22-B194-3A57B4BC9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/>
              <a:t>Tre primære konkurrenter, som alle forbereder sig på øgede godsmængder </a:t>
            </a:r>
          </a:p>
        </p:txBody>
      </p:sp>
      <p:graphicFrame>
        <p:nvGraphicFramePr>
          <p:cNvPr id="103" name="Chart 102">
            <a:extLst>
              <a:ext uri="{FF2B5EF4-FFF2-40B4-BE49-F238E27FC236}">
                <a16:creationId xmlns:a16="http://schemas.microsoft.com/office/drawing/2014/main" id="{ECE70C47-7766-4089-9E84-8118DA28CE8F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52639562"/>
              </p:ext>
            </p:extLst>
          </p:nvPr>
        </p:nvGraphicFramePr>
        <p:xfrm>
          <a:off x="5881688" y="2178050"/>
          <a:ext cx="2395537" cy="140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graphicFrame>
        <p:nvGraphicFramePr>
          <p:cNvPr id="95" name="Chart 94">
            <a:extLst>
              <a:ext uri="{FF2B5EF4-FFF2-40B4-BE49-F238E27FC236}">
                <a16:creationId xmlns:a16="http://schemas.microsoft.com/office/drawing/2014/main" id="{EA1A05DA-BAAC-499D-A9DB-67A2815B5012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7332124"/>
              </p:ext>
            </p:extLst>
          </p:nvPr>
        </p:nvGraphicFramePr>
        <p:xfrm>
          <a:off x="5883275" y="4481513"/>
          <a:ext cx="2395538" cy="140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85" name="Chart 84">
            <a:extLst>
              <a:ext uri="{FF2B5EF4-FFF2-40B4-BE49-F238E27FC236}">
                <a16:creationId xmlns:a16="http://schemas.microsoft.com/office/drawing/2014/main" id="{97DE3A93-54ED-497D-BE07-C6F9C761153A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5304216"/>
              </p:ext>
            </p:extLst>
          </p:nvPr>
        </p:nvGraphicFramePr>
        <p:xfrm>
          <a:off x="1854200" y="4481513"/>
          <a:ext cx="2395538" cy="140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id="{3D79E158-A108-40A2-9D8B-F5B415C61F7D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2728913" y="6307138"/>
            <a:ext cx="179388" cy="133350"/>
          </a:xfrm>
          <a:prstGeom prst="rect">
            <a:avLst/>
          </a:prstGeom>
          <a:solidFill>
            <a:srgbClr val="CCEBFD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1090748-0FF1-4168-8EAF-C3F8F4D8E2D0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3949700" y="6307138"/>
            <a:ext cx="179388" cy="133350"/>
          </a:xfrm>
          <a:prstGeom prst="rect">
            <a:avLst/>
          </a:prstGeom>
          <a:solidFill>
            <a:srgbClr val="009DF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0E5420C-A203-45A8-948A-177256FE2757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4862513" y="6307138"/>
            <a:ext cx="179388" cy="133350"/>
          </a:xfrm>
          <a:prstGeom prst="rect">
            <a:avLst/>
          </a:prstGeom>
          <a:solidFill>
            <a:srgbClr val="05326E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3538056-7FFD-4734-B9FE-C52A3FB79CCF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5881688" y="6307138"/>
            <a:ext cx="179388" cy="133350"/>
          </a:xfrm>
          <a:prstGeom prst="rect">
            <a:avLst/>
          </a:prstGeom>
          <a:solidFill>
            <a:srgbClr val="ADD09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C98656A-A7BB-4CB4-B9FC-389B171CEC6D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6569075" y="6307138"/>
            <a:ext cx="179388" cy="133350"/>
          </a:xfrm>
          <a:prstGeom prst="rect">
            <a:avLst/>
          </a:prstGeom>
          <a:solidFill>
            <a:srgbClr val="125A4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4089D60D-9C5B-4642-9395-3C236DFE271B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2959100" y="6302375"/>
            <a:ext cx="889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50BB447-04F1-49ED-8CD3-2A38351616C9}" type="datetime'''''F''''lyd''''e''''''''''''''''''nde'' b''''''''u''''''lk'''">
              <a:rPr lang="da-DK" altLang="en-US" sz="10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Flydende bulk</a:t>
            </a:fld>
            <a:endParaRPr lang="da-DK" sz="1000" noProof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796CAC6C-BCDE-4823-A4DB-957CCF5D0E45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4179888" y="6302375"/>
            <a:ext cx="5810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8AAC082-9448-4492-A11C-4C374BD0FD0A}" type="datetime'''''''''''F''''a''''''''''''st'''''''''' ''''b''ul''''''k'''">
              <a:rPr lang="da-DK" altLang="en-US" sz="10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Fast bulk</a:t>
            </a:fld>
            <a:endParaRPr lang="da-DK" sz="1000" noProof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A50A1034-D78F-4FA4-ACA6-006F499F62E4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5092700" y="6302375"/>
            <a:ext cx="6873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364AA9D-46E0-4A32-89C1-05C82C8B3C89}" type="datetime'C''o''''''''n''''t''''''''''a''''''''in''''''''e''r''s'''">
              <a:rPr lang="da-DK" altLang="en-US" sz="10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Containers</a:t>
            </a:fld>
            <a:endParaRPr lang="da-DK" sz="1000" noProof="0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DF7C78E7-8F6B-44EB-9768-4E2D04371A31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6111875" y="6302375"/>
            <a:ext cx="355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F882727-F5D0-481F-8BF6-51BB6F4353DF}" type="datetime'''''''''''''''''Ro-''''''r''''o'''''''''">
              <a:rPr lang="da-DK" altLang="en-US" sz="10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Ro-ro</a:t>
            </a:fld>
            <a:endParaRPr lang="da-DK" sz="1000" noProof="0"/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2F60FFDC-0A85-4D95-8F80-88149EF06956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6799263" y="6302375"/>
            <a:ext cx="3746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4B373D8-F190-4169-AA29-3BA552DE9E9C}" type="datetime'A''''''''n''''''''d''''''''''''''''''e''t'''''">
              <a:rPr lang="da-DK" altLang="en-US" sz="10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Andet</a:t>
            </a:fld>
            <a:endParaRPr lang="da-DK" sz="1000" noProof="0"/>
          </a:p>
        </p:txBody>
      </p:sp>
      <p:graphicFrame>
        <p:nvGraphicFramePr>
          <p:cNvPr id="124" name="Chart 123">
            <a:extLst>
              <a:ext uri="{FF2B5EF4-FFF2-40B4-BE49-F238E27FC236}">
                <a16:creationId xmlns:a16="http://schemas.microsoft.com/office/drawing/2014/main" id="{AFF5DB52-94AD-408C-958C-1EC80DC4C318}"/>
              </a:ext>
            </a:extLst>
          </p:cNvPr>
          <p:cNvGraphicFramePr/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63478697"/>
              </p:ext>
            </p:extLst>
          </p:nvPr>
        </p:nvGraphicFramePr>
        <p:xfrm>
          <a:off x="1854200" y="2178050"/>
          <a:ext cx="2395538" cy="140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sp>
        <p:nvSpPr>
          <p:cNvPr id="105" name="TextBox 104">
            <a:extLst>
              <a:ext uri="{FF2B5EF4-FFF2-40B4-BE49-F238E27FC236}">
                <a16:creationId xmlns:a16="http://schemas.microsoft.com/office/drawing/2014/main" id="{36976A0B-3760-4A01-AC3D-0C627B6AAD41}"/>
              </a:ext>
            </a:extLst>
          </p:cNvPr>
          <p:cNvSpPr txBox="1"/>
          <p:nvPr/>
        </p:nvSpPr>
        <p:spPr>
          <a:xfrm>
            <a:off x="4417495" y="2095870"/>
            <a:ext cx="1678505" cy="1692771"/>
          </a:xfrm>
          <a:prstGeom prst="rect">
            <a:avLst/>
          </a:prstGeom>
          <a:noFill/>
        </p:spPr>
        <p:txBody>
          <a:bodyPr wrap="square" lIns="90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da-DK" sz="1000" b="1"/>
              <a:t>Størrelse:</a:t>
            </a:r>
            <a:r>
              <a:rPr lang="da-DK" sz="1000"/>
              <a:t> </a:t>
            </a:r>
            <a:br>
              <a:rPr lang="da-DK" sz="1000"/>
            </a:br>
            <a:r>
              <a:rPr lang="da-DK" sz="1000"/>
              <a:t>7.236 ha</a:t>
            </a:r>
            <a:endParaRPr lang="da-DK" sz="1000" b="1"/>
          </a:p>
          <a:p>
            <a:pPr>
              <a:spcAft>
                <a:spcPts val="600"/>
              </a:spcAft>
            </a:pPr>
            <a:r>
              <a:rPr lang="da-DK" sz="1000" b="1"/>
              <a:t>Udvidelsesplaner:</a:t>
            </a:r>
            <a:br>
              <a:rPr lang="da-DK" sz="1000" b="1"/>
            </a:br>
            <a:r>
              <a:rPr lang="da-DK" sz="1000"/>
              <a:t>Uddybning af sejlrende på mellem 1 og 1,9 meter, så et skib af </a:t>
            </a:r>
            <a:r>
              <a:rPr lang="da-DK" sz="1000" err="1"/>
              <a:t>Megamax</a:t>
            </a:r>
            <a:r>
              <a:rPr lang="da-DK" sz="1000"/>
              <a:t>-klassen kan transportere omkring 2.450 ekstra TEU </a:t>
            </a:r>
            <a:endParaRPr lang="da-DK" sz="1000" b="1"/>
          </a:p>
          <a:p>
            <a:endParaRPr lang="da-DK" sz="1000"/>
          </a:p>
        </p:txBody>
      </p:sp>
      <p:sp>
        <p:nvSpPr>
          <p:cNvPr id="106" name="Speech Bubble: Rectangle with Corners Rounded 105">
            <a:extLst>
              <a:ext uri="{FF2B5EF4-FFF2-40B4-BE49-F238E27FC236}">
                <a16:creationId xmlns:a16="http://schemas.microsoft.com/office/drawing/2014/main" id="{80C2FAD2-86DD-4CA9-B169-6E1E641B9A2D}"/>
              </a:ext>
            </a:extLst>
          </p:cNvPr>
          <p:cNvSpPr/>
          <p:nvPr/>
        </p:nvSpPr>
        <p:spPr>
          <a:xfrm>
            <a:off x="5903535" y="2159026"/>
            <a:ext cx="595766" cy="323966"/>
          </a:xfrm>
          <a:prstGeom prst="wedgeRoundRectCallout">
            <a:avLst>
              <a:gd name="adj1" fmla="val 42124"/>
              <a:gd name="adj2" fmla="val 69198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000" noProof="0"/>
              <a:t>8,5m TEU*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CBBFB31D-6D28-4368-9CAE-BAF3F90D1D45}"/>
              </a:ext>
            </a:extLst>
          </p:cNvPr>
          <p:cNvSpPr txBox="1"/>
          <p:nvPr/>
        </p:nvSpPr>
        <p:spPr>
          <a:xfrm>
            <a:off x="4417494" y="4327730"/>
            <a:ext cx="1896839" cy="2154436"/>
          </a:xfrm>
          <a:prstGeom prst="rect">
            <a:avLst/>
          </a:prstGeom>
          <a:noFill/>
        </p:spPr>
        <p:txBody>
          <a:bodyPr wrap="square" lIns="90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da-DK" sz="1000" b="1"/>
              <a:t>Størrelse:</a:t>
            </a:r>
            <a:r>
              <a:rPr lang="da-DK" sz="1000"/>
              <a:t> </a:t>
            </a:r>
            <a:br>
              <a:rPr lang="da-DK" sz="1000"/>
            </a:br>
            <a:r>
              <a:rPr lang="da-DK" sz="1000"/>
              <a:t>1.250 ha</a:t>
            </a:r>
            <a:endParaRPr lang="da-DK" sz="1000" b="1"/>
          </a:p>
          <a:p>
            <a:pPr>
              <a:spcAft>
                <a:spcPts val="600"/>
              </a:spcAft>
            </a:pPr>
            <a:r>
              <a:rPr lang="da-DK" sz="1000" b="1"/>
              <a:t>Udvidelsesplaner:</a:t>
            </a:r>
            <a:br>
              <a:rPr lang="da-DK" sz="1000" b="1"/>
            </a:br>
            <a:r>
              <a:rPr lang="da-DK" sz="1000"/>
              <a:t>Jorderhvervelse på 10,8 hektar og ny terminal i Arendal som estimeres til at håndtere omkring 200.000 enheder om året Uddybning af kajerne og ny terminal samt investeringer i vej- og jernbaneadgang </a:t>
            </a:r>
            <a:br>
              <a:rPr lang="da-DK" sz="1000" b="1"/>
            </a:br>
            <a:endParaRPr lang="da-DK" sz="1000" b="1"/>
          </a:p>
          <a:p>
            <a:endParaRPr lang="da-DK" sz="100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37CDD9A-C75E-4C5E-932E-770A0D86EAC0}"/>
              </a:ext>
            </a:extLst>
          </p:cNvPr>
          <p:cNvSpPr txBox="1"/>
          <p:nvPr/>
        </p:nvSpPr>
        <p:spPr>
          <a:xfrm>
            <a:off x="355156" y="2095870"/>
            <a:ext cx="1656300" cy="1077218"/>
          </a:xfrm>
          <a:prstGeom prst="rect">
            <a:avLst/>
          </a:prstGeom>
          <a:noFill/>
        </p:spPr>
        <p:txBody>
          <a:bodyPr wrap="square" lIns="90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da-DK" sz="1000" b="1"/>
              <a:t>Størrelse:</a:t>
            </a:r>
            <a:r>
              <a:rPr lang="da-DK" sz="1000"/>
              <a:t> </a:t>
            </a:r>
            <a:br>
              <a:rPr lang="da-DK" sz="1000"/>
            </a:br>
            <a:r>
              <a:rPr lang="da-DK" sz="1000"/>
              <a:t>283 ha</a:t>
            </a:r>
          </a:p>
          <a:p>
            <a:pPr>
              <a:spcAft>
                <a:spcPts val="600"/>
              </a:spcAft>
            </a:pPr>
            <a:endParaRPr lang="da-DK" sz="1000" b="1"/>
          </a:p>
          <a:p>
            <a:pPr>
              <a:spcAft>
                <a:spcPts val="600"/>
              </a:spcAft>
            </a:pPr>
            <a:r>
              <a:rPr lang="da-DK" sz="1000" b="1"/>
              <a:t>Udvidelsesplaner:</a:t>
            </a:r>
            <a:br>
              <a:rPr lang="da-DK" sz="1000" b="1"/>
            </a:br>
            <a:r>
              <a:rPr lang="da-DK" sz="1000"/>
              <a:t>Udvidelse af havnen på ca. 100 hektar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02D2706-6E24-4DA2-931A-56FB900FDE0B}"/>
              </a:ext>
            </a:extLst>
          </p:cNvPr>
          <p:cNvSpPr txBox="1"/>
          <p:nvPr/>
        </p:nvSpPr>
        <p:spPr>
          <a:xfrm>
            <a:off x="355155" y="4327730"/>
            <a:ext cx="1869826" cy="2000548"/>
          </a:xfrm>
          <a:prstGeom prst="rect">
            <a:avLst/>
          </a:prstGeom>
          <a:noFill/>
        </p:spPr>
        <p:txBody>
          <a:bodyPr wrap="square" lIns="90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da-DK" sz="1000" b="1"/>
              <a:t>Størrelse:</a:t>
            </a:r>
            <a:r>
              <a:rPr lang="da-DK" sz="1000"/>
              <a:t> </a:t>
            </a:r>
            <a:br>
              <a:rPr lang="da-DK" sz="1000"/>
            </a:br>
            <a:r>
              <a:rPr lang="da-DK" sz="1000"/>
              <a:t>679 ha</a:t>
            </a:r>
            <a:endParaRPr lang="da-DK" sz="1000" b="1"/>
          </a:p>
          <a:p>
            <a:pPr>
              <a:spcAft>
                <a:spcPts val="600"/>
              </a:spcAft>
            </a:pPr>
            <a:r>
              <a:rPr lang="da-DK" sz="1000" b="1"/>
              <a:t>Udvidelsesplaner:</a:t>
            </a:r>
            <a:br>
              <a:rPr lang="da-DK" sz="1000" b="1"/>
            </a:br>
            <a:r>
              <a:rPr lang="da-DK" sz="1000"/>
              <a:t>Ny dybvandskaj som vil øge håndterings-kapaciteten med 1,5 mio. TEU, modernisering af havnekajer samt udvidelse på 6,5 hektarer samt 100 hektar, som ikke er udlejet</a:t>
            </a:r>
            <a:br>
              <a:rPr lang="da-DK" sz="1000" b="1"/>
            </a:br>
            <a:endParaRPr lang="da-DK" sz="1000" b="1"/>
          </a:p>
          <a:p>
            <a:endParaRPr lang="da-DK" sz="1000"/>
          </a:p>
        </p:txBody>
      </p:sp>
      <p:sp>
        <p:nvSpPr>
          <p:cNvPr id="54" name="Speech Bubble: Rectangle with Corners Rounded 53">
            <a:extLst>
              <a:ext uri="{FF2B5EF4-FFF2-40B4-BE49-F238E27FC236}">
                <a16:creationId xmlns:a16="http://schemas.microsoft.com/office/drawing/2014/main" id="{B64D694C-0C88-4457-9B9A-D61C2297A800}"/>
              </a:ext>
            </a:extLst>
          </p:cNvPr>
          <p:cNvSpPr/>
          <p:nvPr/>
        </p:nvSpPr>
        <p:spPr>
          <a:xfrm>
            <a:off x="5903535" y="4486985"/>
            <a:ext cx="595766" cy="323966"/>
          </a:xfrm>
          <a:prstGeom prst="wedgeRoundRectCallout">
            <a:avLst>
              <a:gd name="adj1" fmla="val 54501"/>
              <a:gd name="adj2" fmla="val 151142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000"/>
              <a:t>0,8m</a:t>
            </a:r>
            <a:r>
              <a:rPr lang="da-DK" sz="1000" noProof="0"/>
              <a:t> TEU*</a:t>
            </a:r>
          </a:p>
        </p:txBody>
      </p:sp>
      <p:sp>
        <p:nvSpPr>
          <p:cNvPr id="68" name="Speech Bubble: Rectangle with Corners Rounded 67">
            <a:extLst>
              <a:ext uri="{FF2B5EF4-FFF2-40B4-BE49-F238E27FC236}">
                <a16:creationId xmlns:a16="http://schemas.microsoft.com/office/drawing/2014/main" id="{2B582B12-A7E9-477D-A218-FC6DE9B75C50}"/>
              </a:ext>
            </a:extLst>
          </p:cNvPr>
          <p:cNvSpPr/>
          <p:nvPr/>
        </p:nvSpPr>
        <p:spPr>
          <a:xfrm>
            <a:off x="1882508" y="4486985"/>
            <a:ext cx="595766" cy="323966"/>
          </a:xfrm>
          <a:prstGeom prst="wedgeRoundRectCallout">
            <a:avLst>
              <a:gd name="adj1" fmla="val 42124"/>
              <a:gd name="adj2" fmla="val 69198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000"/>
              <a:t>2,1</a:t>
            </a:r>
            <a:r>
              <a:rPr lang="da-DK" sz="1000" noProof="0"/>
              <a:t>m TEU*</a:t>
            </a:r>
          </a:p>
        </p:txBody>
      </p:sp>
      <p:sp>
        <p:nvSpPr>
          <p:cNvPr id="69" name="Speech Bubble: Rectangle with Corners Rounded 68">
            <a:extLst>
              <a:ext uri="{FF2B5EF4-FFF2-40B4-BE49-F238E27FC236}">
                <a16:creationId xmlns:a16="http://schemas.microsoft.com/office/drawing/2014/main" id="{E5FFE967-0E21-4948-95FB-F045A5A73317}"/>
              </a:ext>
            </a:extLst>
          </p:cNvPr>
          <p:cNvSpPr/>
          <p:nvPr/>
        </p:nvSpPr>
        <p:spPr>
          <a:xfrm>
            <a:off x="1882508" y="2159026"/>
            <a:ext cx="595766" cy="323966"/>
          </a:xfrm>
          <a:prstGeom prst="wedgeRoundRectCallout">
            <a:avLst>
              <a:gd name="adj1" fmla="val 42124"/>
              <a:gd name="adj2" fmla="val 69198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000"/>
              <a:t>0,6m</a:t>
            </a:r>
            <a:r>
              <a:rPr lang="da-DK" sz="1000" noProof="0"/>
              <a:t> TEU*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7101E6-D1EF-4427-973C-2B4ECABD9C8B}"/>
              </a:ext>
            </a:extLst>
          </p:cNvPr>
          <p:cNvSpPr txBox="1"/>
          <p:nvPr/>
        </p:nvSpPr>
        <p:spPr>
          <a:xfrm>
            <a:off x="895739" y="6543258"/>
            <a:ext cx="39126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/>
              <a:t>*TEU: 1 TEU svarer til en 20 fodscontainers</a:t>
            </a:r>
          </a:p>
        </p:txBody>
      </p:sp>
    </p:spTree>
    <p:extLst>
      <p:ext uri="{BB962C8B-B14F-4D97-AF65-F5344CB8AC3E}">
        <p14:creationId xmlns:p14="http://schemas.microsoft.com/office/powerpoint/2010/main" val="3709348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>
            <a:extLst>
              <a:ext uri="{FF2B5EF4-FFF2-40B4-BE49-F238E27FC236}">
                <a16:creationId xmlns:a16="http://schemas.microsoft.com/office/drawing/2014/main" id="{029C205B-54EE-455D-8E1B-66701EF5CC3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20082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592" imgH="595" progId="TCLayout.ActiveDocument.1">
                  <p:embed/>
                </p:oleObj>
              </mc:Choice>
              <mc:Fallback>
                <p:oleObj name="think-cell Slide" r:id="rId15" imgW="592" imgH="595" progId="TCLayout.ActiveDocument.1">
                  <p:embed/>
                  <p:pic>
                    <p:nvPicPr>
                      <p:cNvPr id="22" name="Object 21" hidden="1">
                        <a:extLst>
                          <a:ext uri="{FF2B5EF4-FFF2-40B4-BE49-F238E27FC236}">
                            <a16:creationId xmlns:a16="http://schemas.microsoft.com/office/drawing/2014/main" id="{029C205B-54EE-455D-8E1B-66701EF5CC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A7281B48-ED19-4D66-A4FD-77ADFA79F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/>
              <a:t>Forventet stigning inden for alle godstyper - størst stigning inden for containertrafik</a:t>
            </a:r>
          </a:p>
        </p:txBody>
      </p:sp>
      <p:sp>
        <p:nvSpPr>
          <p:cNvPr id="65" name="Slide Number Placeholder 4">
            <a:extLst>
              <a:ext uri="{FF2B5EF4-FFF2-40B4-BE49-F238E27FC236}">
                <a16:creationId xmlns:a16="http://schemas.microsoft.com/office/drawing/2014/main" id="{E98DB37F-DE42-4F27-BEC4-4E01BF313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1AFA-3AE7-4CEA-BC9B-447859BED57B}" type="slidenum">
              <a:rPr lang="da-DK" smtClean="0"/>
              <a:pPr/>
              <a:t>6</a:t>
            </a:fld>
            <a:endParaRPr lang="da-DK"/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213E40DC-A8F1-4266-8841-0E80EE1FCCC4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1290885"/>
              </p:ext>
            </p:extLst>
          </p:nvPr>
        </p:nvGraphicFramePr>
        <p:xfrm>
          <a:off x="385763" y="2635250"/>
          <a:ext cx="7400925" cy="333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134108A-44DE-4171-BA31-BD96CD6223E5}"/>
              </a:ext>
            </a:extLst>
          </p:cNvPr>
          <p:cNvCxnSpPr/>
          <p:nvPr>
            <p:custDataLst>
              <p:tags r:id="rId3"/>
            </p:custDataLst>
          </p:nvPr>
        </p:nvCxnSpPr>
        <p:spPr bwMode="gray">
          <a:xfrm>
            <a:off x="1646238" y="2268538"/>
            <a:ext cx="212725" cy="0"/>
          </a:xfrm>
          <a:prstGeom prst="line">
            <a:avLst/>
          </a:prstGeom>
          <a:ln w="38100" cap="rnd" cmpd="sng" algn="ctr">
            <a:solidFill>
              <a:srgbClr val="009DF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E984979-BA13-441F-B967-B269A097509C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>
            <a:off x="1646238" y="2532063"/>
            <a:ext cx="212725" cy="0"/>
          </a:xfrm>
          <a:prstGeom prst="line">
            <a:avLst/>
          </a:prstGeom>
          <a:ln w="38100" cap="rnd" cmpd="sng" algn="ctr">
            <a:solidFill>
              <a:srgbClr val="CCEBFD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8FD32AF-ED04-46E2-8DF8-5E07D3565948}"/>
              </a:ext>
            </a:extLst>
          </p:cNvPr>
          <p:cNvCxnSpPr/>
          <p:nvPr>
            <p:custDataLst>
              <p:tags r:id="rId5"/>
            </p:custDataLst>
          </p:nvPr>
        </p:nvCxnSpPr>
        <p:spPr bwMode="gray">
          <a:xfrm>
            <a:off x="2914650" y="2268538"/>
            <a:ext cx="212725" cy="0"/>
          </a:xfrm>
          <a:prstGeom prst="line">
            <a:avLst/>
          </a:prstGeom>
          <a:ln w="38100" cap="rnd" cmpd="sng" algn="ctr">
            <a:solidFill>
              <a:srgbClr val="05326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9306C19-27E8-45B3-9623-36A6305E3FB5}"/>
              </a:ext>
            </a:extLst>
          </p:cNvPr>
          <p:cNvCxnSpPr/>
          <p:nvPr>
            <p:custDataLst>
              <p:tags r:id="rId6"/>
            </p:custDataLst>
          </p:nvPr>
        </p:nvCxnSpPr>
        <p:spPr bwMode="gray">
          <a:xfrm>
            <a:off x="2914650" y="2532063"/>
            <a:ext cx="212725" cy="0"/>
          </a:xfrm>
          <a:prstGeom prst="line">
            <a:avLst/>
          </a:prstGeom>
          <a:ln w="38100" cap="rnd" cmpd="sng" algn="ctr">
            <a:solidFill>
              <a:srgbClr val="ADD09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4A608C6-79F9-45D7-AF71-549229618B8E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651375" y="2268538"/>
            <a:ext cx="152400" cy="0"/>
          </a:xfrm>
          <a:prstGeom prst="line">
            <a:avLst/>
          </a:prstGeom>
          <a:ln w="38100" cap="rnd" cmpd="sng" algn="ctr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4872141D-297A-4434-83D0-C831FB6EDD13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928813" y="2170113"/>
            <a:ext cx="8651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D32A3AF-AFFF-4566-A3B1-9B0BB3EB40F6}" type="datetime'''C''''''on''''t''''''a''i''n''e''r'''''''''''''''''">
              <a:rPr lang="da-DK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Container</a:t>
            </a:fld>
            <a:endParaRPr lang="da-DK" sz="1400" noProof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367DE64D-014D-4B02-AC71-492CA60DBF00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928813" y="2433638"/>
            <a:ext cx="801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E244E04-47BD-4DF0-9E14-1904FC629518}" type="datetime'''''''''''F''''''a''''st'''''''' ''''bul''''''''''k'''''">
              <a:rPr lang="da-DK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Fast bulk</a:t>
            </a:fld>
            <a:endParaRPr lang="da-DK" sz="1400" noProof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41B28429-8191-40A5-8396-6437CE59B392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3197224" y="2433638"/>
            <a:ext cx="6492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FB57F129-8F37-4B4C-AEDE-A7BE75E0B803}" type="datetime'''''''R''''''''''''''''''''''o''-''''''''''''''''''R''''o'''''">
              <a:rPr lang="da-DK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Ro-Ro</a:t>
            </a:fld>
            <a:r>
              <a:rPr lang="da-DK" altLang="en-US" sz="1400"/>
              <a:t>*</a:t>
            </a:r>
            <a:endParaRPr lang="da-DK" sz="1400" noProof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ACC70712-2330-4017-9115-8623DFE27F82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4903788" y="2170113"/>
            <a:ext cx="747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735A1D3-2AD6-41F0-B1F1-4B64F1E04186}" type="datetime'''F''''''''or''''''''''e''''''c''''a''''''''s''''''''t'''">
              <a:rPr lang="da-DK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Forecast</a:t>
            </a:fld>
            <a:endParaRPr lang="da-DK" sz="1400" noProof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320A2A8C-CA79-4D0A-97E0-3BCB35CA8191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3197225" y="2170113"/>
            <a:ext cx="13033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C30DB85-734C-4842-8E36-474B0BC972BF}" type="datetime'''''''Fl''''yde''''''''''''nde'''''''' ''''''b''ulk'' '''''''">
              <a:rPr lang="da-DK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Flydende bulk </a:t>
            </a:fld>
            <a:endParaRPr lang="da-DK" sz="1400" noProof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CCDEEF1-7F40-400A-9EFA-B3DAC39B17F4}"/>
              </a:ext>
            </a:extLst>
          </p:cNvPr>
          <p:cNvSpPr txBox="1"/>
          <p:nvPr/>
        </p:nvSpPr>
        <p:spPr>
          <a:xfrm>
            <a:off x="7290584" y="2780582"/>
            <a:ext cx="62677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600" b="1">
                <a:solidFill>
                  <a:schemeClr val="tx2"/>
                </a:solidFill>
              </a:rPr>
              <a:t>1,7%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B6A80BA-BFCE-47E1-826E-DDFDD7129421}"/>
              </a:ext>
            </a:extLst>
          </p:cNvPr>
          <p:cNvSpPr txBox="1"/>
          <p:nvPr/>
        </p:nvSpPr>
        <p:spPr>
          <a:xfrm>
            <a:off x="7290584" y="4173612"/>
            <a:ext cx="62677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600" b="1">
                <a:solidFill>
                  <a:schemeClr val="tx2">
                    <a:lumMod val="60000"/>
                    <a:lumOff val="40000"/>
                  </a:schemeClr>
                </a:solidFill>
              </a:rPr>
              <a:t>1,1%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FD09C2D-28C3-424E-B530-802EE5580AA7}"/>
              </a:ext>
            </a:extLst>
          </p:cNvPr>
          <p:cNvSpPr txBox="1"/>
          <p:nvPr/>
        </p:nvSpPr>
        <p:spPr>
          <a:xfrm>
            <a:off x="7290584" y="4836494"/>
            <a:ext cx="62677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600" b="1">
                <a:solidFill>
                  <a:schemeClr val="accent1"/>
                </a:solidFill>
              </a:rPr>
              <a:t>1,3%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CCA966D-0BAB-4A07-8B4E-3B3540F34510}"/>
              </a:ext>
            </a:extLst>
          </p:cNvPr>
          <p:cNvSpPr txBox="1"/>
          <p:nvPr/>
        </p:nvSpPr>
        <p:spPr>
          <a:xfrm>
            <a:off x="7290584" y="5243751"/>
            <a:ext cx="62677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600" b="1">
                <a:solidFill>
                  <a:schemeClr val="accent3"/>
                </a:solidFill>
              </a:rPr>
              <a:t>1,2%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83100A-1E07-49F8-9334-C084CAF9CCD8}"/>
              </a:ext>
            </a:extLst>
          </p:cNvPr>
          <p:cNvSpPr txBox="1"/>
          <p:nvPr/>
        </p:nvSpPr>
        <p:spPr>
          <a:xfrm>
            <a:off x="7102321" y="2170113"/>
            <a:ext cx="100329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400"/>
              <a:t>Årlig vækstrate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72203FE-E86B-413B-85F1-FC09898BD087}"/>
              </a:ext>
            </a:extLst>
          </p:cNvPr>
          <p:cNvGrpSpPr>
            <a:grpSpLocks/>
          </p:cNvGrpSpPr>
          <p:nvPr/>
        </p:nvGrpSpPr>
        <p:grpSpPr>
          <a:xfrm>
            <a:off x="9363973" y="938908"/>
            <a:ext cx="1798427" cy="1798427"/>
            <a:chOff x="0" y="0"/>
            <a:chExt cx="914400" cy="91440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C075DA4-7FFE-43F5-B209-DAE1131E3AFF}"/>
                </a:ext>
              </a:extLst>
            </p:cNvPr>
            <p:cNvSpPr/>
            <p:nvPr/>
          </p:nvSpPr>
          <p:spPr>
            <a:xfrm>
              <a:off x="0" y="0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64D99B71-67D5-49D6-9DA9-8ADF74EF4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93507" y="93508"/>
              <a:ext cx="727385" cy="727385"/>
            </a:xfrm>
            <a:prstGeom prst="rect">
              <a:avLst/>
            </a:prstGeom>
          </p:spPr>
        </p:pic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3DC6157E-EC57-436F-9595-D9C6A810FC87}"/>
              </a:ext>
            </a:extLst>
          </p:cNvPr>
          <p:cNvSpPr txBox="1"/>
          <p:nvPr/>
        </p:nvSpPr>
        <p:spPr>
          <a:xfrm>
            <a:off x="8710080" y="2627313"/>
            <a:ext cx="329312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/>
              <a:t>Rambøll har estimeret godsudviklingen i tre forskellige scenarier:</a:t>
            </a:r>
          </a:p>
          <a:p>
            <a:endParaRPr lang="da-DK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/>
              <a:t>Basis scenarie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/>
              <a:t>Høj vækstscenarie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/>
              <a:t>Lav vækstscenarie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/>
          </a:p>
          <a:p>
            <a:r>
              <a:rPr lang="da-DK" sz="1600"/>
              <a:t>Figuren til venstre præsenterer basis scenariet.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40AA2DE-89FD-476D-8C66-221FAD267819}"/>
              </a:ext>
            </a:extLst>
          </p:cNvPr>
          <p:cNvSpPr txBox="1"/>
          <p:nvPr/>
        </p:nvSpPr>
        <p:spPr>
          <a:xfrm>
            <a:off x="360000" y="2336507"/>
            <a:ext cx="148073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/>
              <a:t>Tusind tons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4A3731-E930-488F-9CE3-75B38C78ADC7}"/>
              </a:ext>
            </a:extLst>
          </p:cNvPr>
          <p:cNvSpPr txBox="1"/>
          <p:nvPr/>
        </p:nvSpPr>
        <p:spPr>
          <a:xfrm>
            <a:off x="895739" y="6543258"/>
            <a:ext cx="39126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/>
              <a:t>*Ro-Ro: Skibe med rullende last</a:t>
            </a:r>
          </a:p>
        </p:txBody>
      </p:sp>
    </p:spTree>
    <p:extLst>
      <p:ext uri="{BB962C8B-B14F-4D97-AF65-F5344CB8AC3E}">
        <p14:creationId xmlns:p14="http://schemas.microsoft.com/office/powerpoint/2010/main" val="2910750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0B095BE-AC90-4557-998E-D6445BF99A2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34641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0" imgW="360" imgH="360" progId="TCLayout.ActiveDocument.1">
                  <p:embed/>
                </p:oleObj>
              </mc:Choice>
              <mc:Fallback>
                <p:oleObj name="think-cell Slide" r:id="rId50" imgW="360" imgH="36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0B095BE-AC90-4557-998E-D6445BF99A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207BC72-71A3-440B-B49E-912F32D7A798}"/>
              </a:ext>
            </a:extLst>
          </p:cNvPr>
          <p:cNvSpPr/>
          <p:nvPr/>
        </p:nvSpPr>
        <p:spPr>
          <a:xfrm>
            <a:off x="7335672" y="1828800"/>
            <a:ext cx="4856328" cy="5029200"/>
          </a:xfrm>
          <a:prstGeom prst="rect">
            <a:avLst/>
          </a:prstGeom>
          <a:solidFill>
            <a:srgbClr val="C9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2ADF54-785E-4D59-8A81-9606406AF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55200"/>
            <a:ext cx="10483200" cy="936000"/>
          </a:xfrm>
        </p:spPr>
        <p:txBody>
          <a:bodyPr vert="horz"/>
          <a:lstStyle/>
          <a:p>
            <a:r>
              <a:rPr lang="da-DK"/>
              <a:t>Aarhus Havn har ramt fuld kapacitet på containertrafik, som de seneste 20 år er vokset 4,2% årligt</a:t>
            </a:r>
          </a:p>
        </p:txBody>
      </p:sp>
      <p:sp>
        <p:nvSpPr>
          <p:cNvPr id="59" name="Slide Number Placeholder 3">
            <a:extLst>
              <a:ext uri="{FF2B5EF4-FFF2-40B4-BE49-F238E27FC236}">
                <a16:creationId xmlns:a16="http://schemas.microsoft.com/office/drawing/2014/main" id="{B6946161-B343-49F1-91E3-DEEB50B20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7</a:t>
            </a:fld>
            <a:endParaRPr lang="da-DK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A05C0DA-EE92-4647-988B-BC8D44BEC070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 flipH="1">
            <a:off x="1114425" y="253047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4DEEACC-08E3-4060-BF00-5884080BC048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H="1">
            <a:off x="1114425" y="359568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3C1E35D-6ED7-4EE9-8042-EBE997EA6061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 flipH="1">
            <a:off x="1114425" y="324008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E325C9-D323-4497-803B-1833BBD0CA92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 flipH="1">
            <a:off x="1114425" y="559911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C749478-0749-4B8C-A237-CC4025C5080C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 flipH="1">
            <a:off x="1114425" y="501491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DBFB322-AD97-4E66-A456-281F22F96853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 flipH="1">
            <a:off x="1114425" y="466090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F3785B8-457E-431D-8881-127070539BD2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 flipH="1">
            <a:off x="1114425" y="430530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2ED2E4E-DFCB-4E21-88A3-D914D28DC4FB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 flipH="1">
            <a:off x="1114425" y="395128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0A63118-EB7A-4E64-BBEC-591A1908B676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 flipH="1">
            <a:off x="1114425" y="288607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3" name="Chart 92">
            <a:extLst>
              <a:ext uri="{FF2B5EF4-FFF2-40B4-BE49-F238E27FC236}">
                <a16:creationId xmlns:a16="http://schemas.microsoft.com/office/drawing/2014/main" id="{70537417-28B8-4996-ACBB-6ECE342A2BAF}"/>
              </a:ext>
            </a:extLst>
          </p:cNvPr>
          <p:cNvGraphicFramePr/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990062518"/>
              </p:ext>
            </p:extLst>
          </p:nvPr>
        </p:nvGraphicFramePr>
        <p:xfrm>
          <a:off x="1090613" y="2447925"/>
          <a:ext cx="5573712" cy="3233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2"/>
          </a:graphicData>
        </a:graphic>
      </p:graphicFrame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A8A072D6-FC78-40DB-A43C-55B478E1F3FA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2149475" y="5716588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D2DE09D-D779-4299-8A0A-77A0E41B717A}" type="datetime'''2''''''''''''''''''''''0''2''''''''0'''">
              <a:rPr lang="da-DK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2020</a:t>
            </a:fld>
            <a:endParaRPr lang="da-DK" sz="1400" noProof="0"/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FEF501CF-934A-431D-BA9F-D3D839327162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5154613" y="5716588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3BF00F4-A133-4BD8-B7DB-0975996C118A}" type="datetime'''''''''''''''''''''2''''0''''''''''''''''''''4''5'''''''">
              <a:rPr lang="da-DK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2045</a:t>
            </a:fld>
            <a:endParaRPr lang="da-DK" sz="1400" noProof="0"/>
          </a:p>
        </p:txBody>
      </p:sp>
      <p:sp>
        <p:nvSpPr>
          <p:cNvPr id="119" name="Text Placeholder 2">
            <a:extLst>
              <a:ext uri="{FF2B5EF4-FFF2-40B4-BE49-F238E27FC236}">
                <a16:creationId xmlns:a16="http://schemas.microsoft.com/office/drawing/2014/main" id="{28667368-74DC-42C0-846A-04036AA84D4B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2751138" y="5716588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45EDE6B-E7E3-41D8-8236-5DADC72A6E28}" type="datetime'''''''''''''2''''0''''''''''''''''25'''">
              <a:rPr lang="da-DK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2025</a:t>
            </a:fld>
            <a:endParaRPr lang="da-DK" sz="1400" noProof="0"/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CBEBF78F-7B36-408B-9CBF-7A8FF6B2E776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4552950" y="5716588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73EDA69-501E-472C-9F37-B5D4AC2E6048}" type="datetime'''2''''''''''''''''0''''''''4''''''''''''''''''''''''''''0'''">
              <a:rPr lang="da-DK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2040</a:t>
            </a:fld>
            <a:endParaRPr lang="da-DK" sz="1400" noProof="0"/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FD82DEA5-380A-47DC-BDA2-57687AF5381C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5754688" y="5716588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FF08C08-EBC5-4A72-9EA8-3DE1C1ADF341}" type="datetime'''''''''''''''''2''''''''''''''0''5''''''''''''''''0'''''''''">
              <a:rPr lang="da-DK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2050</a:t>
            </a:fld>
            <a:endParaRPr lang="da-DK" sz="1400" noProof="0"/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7635AF9B-40B6-4263-B508-53AFB720E557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6356350" y="5716588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B20203C-ED50-4E3C-A9DF-772039EC0E3E}" type="datetime'''''2''''''''''''''''0''''''''5''''''5'''''''">
              <a:rPr lang="da-DK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2055</a:t>
            </a:fld>
            <a:endParaRPr lang="da-DK" sz="1400" noProof="0"/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1F61B494-87E4-42B0-B8B8-6E3B363635BD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368300" y="2779714"/>
            <a:ext cx="628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DE96DEC-1961-4C53-9237-4D3D6A623C0D}" type="datetime'''''''''''''''''''''10''.0''0''''''''''''''0'''''">
              <a:rPr lang="da-DK" altLang="en-US" sz="1400" smtClean="0"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10.000</a:t>
            </a:fld>
            <a:endParaRPr lang="da-DK" sz="1400" noProof="0"/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E01F89C6-BFCE-49AC-8945-7B8573519ACC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481013" y="3489326"/>
            <a:ext cx="5159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858B0A52-F5B4-4CBF-A9ED-A18BACA8B0C5}" type="datetime'''''''''8''''.''''''''''''''''00''''0'''''''''''''''''''''">
              <a:rPr lang="da-DK" altLang="en-US" sz="1400" smtClean="0"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8.000</a:t>
            </a:fld>
            <a:endParaRPr lang="da-DK" sz="1400" noProof="0"/>
          </a:p>
        </p:txBody>
      </p:sp>
      <p:sp>
        <p:nvSpPr>
          <p:cNvPr id="120" name="Text Placeholder 2">
            <a:extLst>
              <a:ext uri="{FF2B5EF4-FFF2-40B4-BE49-F238E27FC236}">
                <a16:creationId xmlns:a16="http://schemas.microsoft.com/office/drawing/2014/main" id="{8E4C72EA-1B7D-422B-9961-7B092F3196BD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3952875" y="5716588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476FA0D-8D82-441B-B425-329A2032EF49}" type="datetime'''''''''''''''2''0''''''''''''''''''''''''''3''''''''5'''''">
              <a:rPr lang="da-DK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2035</a:t>
            </a:fld>
            <a:endParaRPr lang="da-DK" sz="1400" noProof="0"/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2DB801A8-6EA1-4F39-82E6-C269E0848832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481013" y="4554539"/>
            <a:ext cx="5159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9832FF7-B303-401F-9CC7-49BF63DE737A}" type="datetime'''''''''5''.''''''''''''''''''''''''''''''''0''0''''0'''''">
              <a:rPr lang="da-DK" altLang="en-US" sz="1400" smtClean="0"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5.000</a:t>
            </a:fld>
            <a:endParaRPr lang="da-DK" sz="1400" noProof="0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4CA62742-39CE-49DC-854A-9639DEB3A9A6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481013" y="4908551"/>
            <a:ext cx="5159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3A92422-B0A1-49E8-AAB3-9DDBFF502EFD}" type="datetime'''''''''''''''''''4.''''''''''''''''''''''00''''''''0'''''''">
              <a:rPr lang="da-DK" altLang="en-US" sz="1400" smtClean="0"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4.000</a:t>
            </a:fld>
            <a:endParaRPr lang="da-DK" sz="1400" noProof="0"/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5FB0CE1B-C196-44CB-8897-D21A6D01EE35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481013" y="4198939"/>
            <a:ext cx="5159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26ADCD0-C59A-46D7-B5CA-00341E83838B}" type="datetime'''''''''''6''''''''.0''''''''''0''''''''0'''''''">
              <a:rPr lang="da-DK" altLang="en-US" sz="1400" smtClean="0"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6.000</a:t>
            </a:fld>
            <a:endParaRPr lang="da-DK" sz="1400" noProof="0"/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6E63EB49-3E85-4616-8DDE-3769F958B2D3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481013" y="3844926"/>
            <a:ext cx="5159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7C204C9-407B-4D28-ABFF-665B3EF431A1}" type="datetime'''7''''''''''''.''''''''0''''''''''''''''0''''0'''''''''''">
              <a:rPr lang="da-DK" altLang="en-US" sz="1400" smtClean="0"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7.000</a:t>
            </a:fld>
            <a:endParaRPr lang="da-DK" sz="1400" noProof="0"/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711E03D3-28B3-4A50-9842-F6B496DB2749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481013" y="3133726"/>
            <a:ext cx="5159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D4E21CE-0974-4EF1-BD79-0937C1854DED}" type="datetime'9''''''''.''''''''''''''''''0''''''''''''''''0''''''''0'''''">
              <a:rPr lang="da-DK" altLang="en-US" sz="1400" smtClean="0"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9.000</a:t>
            </a:fld>
            <a:endParaRPr lang="da-DK" sz="1400" noProof="0"/>
          </a:p>
        </p:txBody>
      </p:sp>
      <p:sp>
        <p:nvSpPr>
          <p:cNvPr id="85" name="Text Placeholder 2">
            <a:extLst>
              <a:ext uri="{FF2B5EF4-FFF2-40B4-BE49-F238E27FC236}">
                <a16:creationId xmlns:a16="http://schemas.microsoft.com/office/drawing/2014/main" id="{F7EDDED2-23FA-4CA3-B12C-B9916F7E1ADD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368300" y="2424114"/>
            <a:ext cx="6286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916618BB-AA7B-4888-9744-E7C4DFE2EA09}" type="datetime'''''''''''11''''''.''0''''''''''0''''0'''''''''''''''''">
              <a:rPr lang="da-DK" altLang="en-US" sz="1400" smtClean="0"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11.000</a:t>
            </a:fld>
            <a:endParaRPr lang="da-DK" sz="1400" noProof="0"/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D452CC61-904E-4938-BFE1-6578C7932D30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884238" y="5492751"/>
            <a:ext cx="112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FD28DF2-C0DA-4096-BF60-D07C30B7AF7C}" type="datetime'''''''''''''''''''''''''''''''''''''''''0'''''''''''">
              <a:rPr lang="da-DK" altLang="en-US" sz="1400" smtClean="0"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da-DK" sz="1400" noProof="0"/>
          </a:p>
        </p:txBody>
      </p:sp>
      <p:sp>
        <p:nvSpPr>
          <p:cNvPr id="117" name="Text Placeholder 2">
            <a:extLst>
              <a:ext uri="{FF2B5EF4-FFF2-40B4-BE49-F238E27FC236}">
                <a16:creationId xmlns:a16="http://schemas.microsoft.com/office/drawing/2014/main" id="{F4D4D9B1-6D86-4DA5-9CFF-B951E8E5A88A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947738" y="5716588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1ECA3C0-55A7-4435-B3BD-6CB6894E85C8}" type="datetime'''''''2''''''''''''''''''''''''''''''''''''01''''''0'''">
              <a:rPr lang="da-DK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2010</a:t>
            </a:fld>
            <a:endParaRPr lang="da-DK" sz="1400" noProof="0"/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FD950CF1-7D04-4680-A7B6-8A0F1B4F694A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3351213" y="5716588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400">
                <a:effectLst/>
              </a:rPr>
              <a:t>2030</a:t>
            </a:r>
            <a:endParaRPr lang="da-DK" sz="1400" noProof="0"/>
          </a:p>
        </p:txBody>
      </p:sp>
      <p:sp>
        <p:nvSpPr>
          <p:cNvPr id="118" name="Text Placeholder 2">
            <a:extLst>
              <a:ext uri="{FF2B5EF4-FFF2-40B4-BE49-F238E27FC236}">
                <a16:creationId xmlns:a16="http://schemas.microsoft.com/office/drawing/2014/main" id="{CBA920A2-65BC-4E90-9B9E-70ADBBC9BFDC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1549400" y="5716588"/>
            <a:ext cx="4508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3D809C1-47FD-4492-A451-83C81C4EE6EC}" type="datetime'''''''''20''''''''''''''1''5'''''''''''''''''''''''''''">
              <a:rPr lang="da-DK" altLang="en-US" sz="1400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2015</a:t>
            </a:fld>
            <a:endParaRPr lang="da-DK" sz="1400" noProof="0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5FD5594A-6129-4A75-AAAA-AA32A2781F61}"/>
              </a:ext>
            </a:extLst>
          </p:cNvPr>
          <p:cNvSpPr/>
          <p:nvPr>
            <p:custDataLst>
              <p:tags r:id="rId31"/>
            </p:custDataLst>
          </p:nvPr>
        </p:nvSpPr>
        <p:spPr bwMode="auto">
          <a:xfrm>
            <a:off x="1100138" y="5486400"/>
            <a:ext cx="146051" cy="9683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CFD6776-D325-4FF9-B969-FF77CB241732}"/>
              </a:ext>
            </a:extLst>
          </p:cNvPr>
          <p:cNvSpPr/>
          <p:nvPr>
            <p:custDataLst>
              <p:tags r:id="rId32"/>
            </p:custDataLst>
          </p:nvPr>
        </p:nvSpPr>
        <p:spPr bwMode="auto">
          <a:xfrm>
            <a:off x="1100138" y="5486400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27C837C-F871-4581-AB5F-071880A539F0}"/>
              </a:ext>
            </a:extLst>
          </p:cNvPr>
          <p:cNvSpPr/>
          <p:nvPr>
            <p:custDataLst>
              <p:tags r:id="rId33"/>
            </p:custDataLst>
          </p:nvPr>
        </p:nvSpPr>
        <p:spPr bwMode="auto">
          <a:xfrm>
            <a:off x="1100138" y="5543550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F15C41-FFE4-43A2-816B-5D1128A7890C}"/>
              </a:ext>
            </a:extLst>
          </p:cNvPr>
          <p:cNvCxnSpPr/>
          <p:nvPr>
            <p:custDataLst>
              <p:tags r:id="rId34"/>
            </p:custDataLst>
          </p:nvPr>
        </p:nvCxnSpPr>
        <p:spPr bwMode="gray">
          <a:xfrm flipV="1">
            <a:off x="2616200" y="3225800"/>
            <a:ext cx="1201738" cy="603250"/>
          </a:xfrm>
          <a:prstGeom prst="line">
            <a:avLst/>
          </a:prstGeom>
          <a:ln w="28575" cap="flat" cmpd="sng" algn="ctr">
            <a:solidFill>
              <a:srgbClr val="009DF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400AA1-EA96-4606-AEF1-37B21672F336}"/>
              </a:ext>
            </a:extLst>
          </p:cNvPr>
          <p:cNvCxnSpPr/>
          <p:nvPr>
            <p:custDataLst>
              <p:tags r:id="rId35"/>
            </p:custDataLst>
          </p:nvPr>
        </p:nvCxnSpPr>
        <p:spPr bwMode="gray">
          <a:xfrm flipV="1">
            <a:off x="3817938" y="2636838"/>
            <a:ext cx="2403475" cy="588963"/>
          </a:xfrm>
          <a:prstGeom prst="line">
            <a:avLst/>
          </a:prstGeom>
          <a:ln w="28575" cap="flat" cmpd="sng" algn="ctr">
            <a:solidFill>
              <a:srgbClr val="009DF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10E2F9B3-9599-40B0-B489-992A392EB95A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2724150" y="3376613"/>
            <a:ext cx="985838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9DF0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52882AB-1AA5-4479-80A6-D66DC48BA0F3}" type="datetime'''+''2'''''''''',''''''''''''''''''''''9''''''%'''''''">
              <a:rPr lang="da-DK" altLang="en-US" sz="14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+2,9%</a:t>
            </a:fld>
            <a:endParaRPr lang="da-DK" sz="1400" b="1" noProof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4B6976C5-B03F-4460-867B-663BD4C62EFD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4527550" y="2779713"/>
            <a:ext cx="985838" cy="301625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009DF0"/>
            </a:solidFill>
          </a:ln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BBC021B-EA31-4E82-87C2-130249666614}" type="datetime'''''''''''''+''1'''''''',''''1''''''''''''''''''''%'''''''">
              <a:rPr lang="da-DK" altLang="en-US" sz="1400" b="1" smtClean="0">
                <a:effectLst/>
              </a:rPr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+1,1%</a:t>
            </a:fld>
            <a:endParaRPr lang="da-DK" sz="1400" b="1" noProof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C70A15D-5B04-4721-A865-46791E2FB3EE}"/>
              </a:ext>
            </a:extLst>
          </p:cNvPr>
          <p:cNvCxnSpPr/>
          <p:nvPr>
            <p:custDataLst>
              <p:tags r:id="rId38"/>
            </p:custDataLst>
          </p:nvPr>
        </p:nvCxnSpPr>
        <p:spPr bwMode="gray">
          <a:xfrm>
            <a:off x="3287713" y="6419850"/>
            <a:ext cx="152400" cy="0"/>
          </a:xfrm>
          <a:prstGeom prst="line">
            <a:avLst/>
          </a:prstGeom>
          <a:ln w="38100" cap="rnd" cmpd="sng" algn="ctr">
            <a:solidFill>
              <a:srgbClr val="ADD095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40F7930-8A62-4698-B560-CCD2A54A2689}"/>
              </a:ext>
            </a:extLst>
          </p:cNvPr>
          <p:cNvCxnSpPr/>
          <p:nvPr>
            <p:custDataLst>
              <p:tags r:id="rId39"/>
            </p:custDataLst>
          </p:nvPr>
        </p:nvCxnSpPr>
        <p:spPr bwMode="gray">
          <a:xfrm>
            <a:off x="3287713" y="6156325"/>
            <a:ext cx="152400" cy="0"/>
          </a:xfrm>
          <a:prstGeom prst="line">
            <a:avLst/>
          </a:prstGeom>
          <a:ln w="38100" cap="rnd" cmpd="sng" algn="ctr">
            <a:solidFill>
              <a:srgbClr val="009DF0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E4A60B3-33EA-416E-A778-E16467EA8F09}"/>
              </a:ext>
            </a:extLst>
          </p:cNvPr>
          <p:cNvCxnSpPr/>
          <p:nvPr>
            <p:custDataLst>
              <p:tags r:id="rId40"/>
            </p:custDataLst>
          </p:nvPr>
        </p:nvCxnSpPr>
        <p:spPr bwMode="gray">
          <a:xfrm>
            <a:off x="1263650" y="6156325"/>
            <a:ext cx="212725" cy="0"/>
          </a:xfrm>
          <a:prstGeom prst="line">
            <a:avLst/>
          </a:prstGeom>
          <a:ln w="3810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91C260-897B-4B92-ADE9-880D92895095}"/>
              </a:ext>
            </a:extLst>
          </p:cNvPr>
          <p:cNvCxnSpPr/>
          <p:nvPr>
            <p:custDataLst>
              <p:tags r:id="rId41"/>
            </p:custDataLst>
          </p:nvPr>
        </p:nvCxnSpPr>
        <p:spPr bwMode="gray">
          <a:xfrm>
            <a:off x="1255713" y="6419850"/>
            <a:ext cx="228600" cy="0"/>
          </a:xfrm>
          <a:prstGeom prst="line">
            <a:avLst/>
          </a:prstGeom>
          <a:ln w="19050" cap="rnd" cmpd="sng" algn="ctr">
            <a:solidFill>
              <a:schemeClr val="accent5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BD61D26-7516-4ECD-B09F-C5631C260ECA}"/>
              </a:ext>
            </a:extLst>
          </p:cNvPr>
          <p:cNvCxnSpPr/>
          <p:nvPr>
            <p:custDataLst>
              <p:tags r:id="rId42"/>
            </p:custDataLst>
          </p:nvPr>
        </p:nvCxnSpPr>
        <p:spPr bwMode="gray">
          <a:xfrm>
            <a:off x="4956175" y="6156325"/>
            <a:ext cx="152400" cy="0"/>
          </a:xfrm>
          <a:prstGeom prst="line">
            <a:avLst/>
          </a:prstGeom>
          <a:ln w="38100" cap="rnd" cmpd="sng" algn="ctr">
            <a:solidFill>
              <a:srgbClr val="62294B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572C749-2F54-4EE5-83F7-7AE41DFF6592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1546225" y="6057900"/>
            <a:ext cx="11398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A6513C5-2771-4223-81C9-094FE1B4ED79}" type="datetime'''''''''A''''''''''''a''r''''h''us'''''' ''''Ha''v''n'''">
              <a:rPr lang="da-DK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Aarhus Havn</a:t>
            </a:fld>
            <a:endParaRPr lang="da-DK" sz="1400" noProof="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629C9E60-767D-43C3-B808-C2BAE2D09719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1546225" y="6321425"/>
            <a:ext cx="15906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sz="1400" noProof="0"/>
              <a:t>Planlagt kapacitet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90D9014-AF5D-4339-B585-01333D94A7D6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3540125" y="6321425"/>
            <a:ext cx="9032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59EA491-D74A-43AC-AB8A-40BA101A0040}" type="datetime'''''''''Høj'''''''''''''''' ''v''''''''''æ''''k''''s''''t'''">
              <a:rPr lang="da-DK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Høj vækst</a:t>
            </a:fld>
            <a:endParaRPr lang="da-DK" sz="1400" noProof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E6C7163-09A9-47B5-B746-254D2E58FC07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3540125" y="6057900"/>
            <a:ext cx="12652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EEC84F0-3860-4E86-9449-585366776E69}" type="datetime'B''as''is ''''s''''''''c''''''''e''''n''a''''''''r''ie'''''">
              <a:rPr lang="da-DK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Basis scenarie</a:t>
            </a:fld>
            <a:endParaRPr lang="da-DK" sz="1400" noProof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C69F12F8-D9D1-4D63-8FFA-9F61DB49CAB4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5208588" y="6057900"/>
            <a:ext cx="9080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F7C31F8-912D-4E84-90CB-DDCD8061C28F}" type="datetime'''''''''''''''''''L''''''a''''''''v'''' ''væk''''''s''t'''''">
              <a:rPr lang="da-DK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Lav vækst</a:t>
            </a:fld>
            <a:endParaRPr lang="da-DK" sz="1400" noProof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0DD0A2-A274-4187-B645-6902E6755368}"/>
              </a:ext>
            </a:extLst>
          </p:cNvPr>
          <p:cNvSpPr txBox="1"/>
          <p:nvPr/>
        </p:nvSpPr>
        <p:spPr>
          <a:xfrm>
            <a:off x="9014377" y="2399532"/>
            <a:ext cx="221121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/>
              <a:t>Ny rute til Asien har drevet væksten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01448B8-AEC6-4C3F-A0F4-554D6D132BD2}"/>
              </a:ext>
            </a:extLst>
          </p:cNvPr>
          <p:cNvSpPr txBox="1"/>
          <p:nvPr/>
        </p:nvSpPr>
        <p:spPr>
          <a:xfrm>
            <a:off x="9014377" y="3649107"/>
            <a:ext cx="221121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/>
              <a:t>Containerskibe bliver større, og kræver dybere havnebassin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895F292-685D-4380-8577-020EDF274739}"/>
              </a:ext>
            </a:extLst>
          </p:cNvPr>
          <p:cNvSpPr txBox="1"/>
          <p:nvPr/>
        </p:nvSpPr>
        <p:spPr>
          <a:xfrm>
            <a:off x="9014377" y="5075381"/>
            <a:ext cx="221121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/>
              <a:t>Opførelsen af Marselistunnelen skaber gode synergier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3C63C08-2F38-4A87-B680-DCCBA3AC9FE4}"/>
              </a:ext>
            </a:extLst>
          </p:cNvPr>
          <p:cNvSpPr txBox="1"/>
          <p:nvPr/>
        </p:nvSpPr>
        <p:spPr>
          <a:xfrm>
            <a:off x="6381649" y="2692738"/>
            <a:ext cx="62677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600" b="1">
                <a:solidFill>
                  <a:schemeClr val="accent3"/>
                </a:solidFill>
              </a:rPr>
              <a:t>2,2%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F3907B7-77E1-44D4-8A07-468066FD1515}"/>
              </a:ext>
            </a:extLst>
          </p:cNvPr>
          <p:cNvSpPr txBox="1"/>
          <p:nvPr/>
        </p:nvSpPr>
        <p:spPr>
          <a:xfrm>
            <a:off x="6381649" y="3271050"/>
            <a:ext cx="62677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600" b="1">
                <a:solidFill>
                  <a:schemeClr val="tx2"/>
                </a:solidFill>
              </a:rPr>
              <a:t>1,7%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65FE980-C541-47C2-9F17-C26205DE8978}"/>
              </a:ext>
            </a:extLst>
          </p:cNvPr>
          <p:cNvSpPr txBox="1"/>
          <p:nvPr/>
        </p:nvSpPr>
        <p:spPr>
          <a:xfrm>
            <a:off x="6381649" y="3803495"/>
            <a:ext cx="62677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600" b="1">
                <a:solidFill>
                  <a:schemeClr val="accent4"/>
                </a:solidFill>
              </a:rPr>
              <a:t>1,0%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4B5C963-DAC8-49E1-B535-6AB0D9EE6292}"/>
              </a:ext>
            </a:extLst>
          </p:cNvPr>
          <p:cNvGrpSpPr/>
          <p:nvPr/>
        </p:nvGrpSpPr>
        <p:grpSpPr>
          <a:xfrm>
            <a:off x="11092255" y="127163"/>
            <a:ext cx="936000" cy="935999"/>
            <a:chOff x="353689" y="1946156"/>
            <a:chExt cx="510311" cy="5040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95D2489-F07A-41A9-ABF5-C17EE7CF0F26}"/>
                </a:ext>
              </a:extLst>
            </p:cNvPr>
            <p:cNvSpPr/>
            <p:nvPr/>
          </p:nvSpPr>
          <p:spPr>
            <a:xfrm>
              <a:off x="353689" y="1949001"/>
              <a:ext cx="468000" cy="468000"/>
            </a:xfrm>
            <a:prstGeom prst="ellips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err="1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A692EA6B-CB6D-4FBD-9DA5-AA5E19825929}"/>
                </a:ext>
              </a:extLst>
            </p:cNvPr>
            <p:cNvGrpSpPr/>
            <p:nvPr/>
          </p:nvGrpSpPr>
          <p:grpSpPr>
            <a:xfrm>
              <a:off x="360000" y="1946156"/>
              <a:ext cx="504000" cy="504000"/>
              <a:chOff x="0" y="0"/>
              <a:chExt cx="914400" cy="914400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3EA1578B-6BF7-4961-8658-7E764E426A66}"/>
                  </a:ext>
                </a:extLst>
              </p:cNvPr>
              <p:cNvSpPr/>
              <p:nvPr/>
            </p:nvSpPr>
            <p:spPr>
              <a:xfrm>
                <a:off x="0" y="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4B8F6B65-19BB-403F-B391-D3DA265E82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3"/>
              <a:srcRect/>
              <a:stretch/>
            </p:blipFill>
            <p:spPr>
              <a:xfrm>
                <a:off x="93507" y="93507"/>
                <a:ext cx="727385" cy="727385"/>
              </a:xfrm>
              <a:prstGeom prst="rect">
                <a:avLst/>
              </a:prstGeom>
            </p:spPr>
          </p:pic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44C9C54-7B23-492C-9326-987EAFD5129A}"/>
              </a:ext>
            </a:extLst>
          </p:cNvPr>
          <p:cNvGrpSpPr>
            <a:grpSpLocks/>
          </p:cNvGrpSpPr>
          <p:nvPr/>
        </p:nvGrpSpPr>
        <p:grpSpPr>
          <a:xfrm>
            <a:off x="7691522" y="2096555"/>
            <a:ext cx="1146965" cy="1146965"/>
            <a:chOff x="0" y="0"/>
            <a:chExt cx="914400" cy="91440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FA80033-BE0D-40F6-B0F6-9B637798B1A8}"/>
                </a:ext>
              </a:extLst>
            </p:cNvPr>
            <p:cNvSpPr/>
            <p:nvPr/>
          </p:nvSpPr>
          <p:spPr>
            <a:xfrm>
              <a:off x="0" y="0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E29BB0B2-B5D9-4A77-8A2C-22ECD0088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/>
            <a:srcRect/>
            <a:stretch/>
          </p:blipFill>
          <p:spPr>
            <a:xfrm>
              <a:off x="93507" y="93508"/>
              <a:ext cx="727385" cy="727385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4B76DC2-26D6-4BBA-BB91-532ADA41E07F}"/>
              </a:ext>
            </a:extLst>
          </p:cNvPr>
          <p:cNvGrpSpPr>
            <a:grpSpLocks/>
          </p:cNvGrpSpPr>
          <p:nvPr/>
        </p:nvGrpSpPr>
        <p:grpSpPr>
          <a:xfrm>
            <a:off x="7691521" y="3396308"/>
            <a:ext cx="1146966" cy="1146966"/>
            <a:chOff x="0" y="0"/>
            <a:chExt cx="914400" cy="9144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16CC242-262B-48D5-8BA0-C18D394E5AA6}"/>
                </a:ext>
              </a:extLst>
            </p:cNvPr>
            <p:cNvSpPr/>
            <p:nvPr/>
          </p:nvSpPr>
          <p:spPr>
            <a:xfrm>
              <a:off x="0" y="0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4AF58A32-762E-4F62-B574-6FE6E7345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/>
            <a:srcRect/>
            <a:stretch/>
          </p:blipFill>
          <p:spPr>
            <a:xfrm>
              <a:off x="93507" y="93507"/>
              <a:ext cx="727385" cy="727385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59C873A-16BB-4785-97D5-D0673EFD4E89}"/>
              </a:ext>
            </a:extLst>
          </p:cNvPr>
          <p:cNvGrpSpPr>
            <a:grpSpLocks/>
          </p:cNvGrpSpPr>
          <p:nvPr/>
        </p:nvGrpSpPr>
        <p:grpSpPr>
          <a:xfrm>
            <a:off x="7761640" y="4887656"/>
            <a:ext cx="1006729" cy="1006729"/>
            <a:chOff x="0" y="0"/>
            <a:chExt cx="914400" cy="91440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8F2B3DF-759D-45C6-931F-3CB05C2A899D}"/>
                </a:ext>
              </a:extLst>
            </p:cNvPr>
            <p:cNvSpPr/>
            <p:nvPr/>
          </p:nvSpPr>
          <p:spPr>
            <a:xfrm>
              <a:off x="0" y="0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68DFF61A-35DB-45E2-8691-7FAF93E65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/>
            <a:srcRect/>
            <a:stretch/>
          </p:blipFill>
          <p:spPr>
            <a:xfrm>
              <a:off x="93507" y="93508"/>
              <a:ext cx="727385" cy="72738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3A9B483-5E1B-42FA-81BD-4545A077C4B6}"/>
              </a:ext>
            </a:extLst>
          </p:cNvPr>
          <p:cNvSpPr txBox="1"/>
          <p:nvPr/>
        </p:nvSpPr>
        <p:spPr>
          <a:xfrm>
            <a:off x="360000" y="2013045"/>
            <a:ext cx="148073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/>
              <a:t>Tusind tons</a:t>
            </a:r>
          </a:p>
        </p:txBody>
      </p:sp>
    </p:spTree>
    <p:extLst>
      <p:ext uri="{BB962C8B-B14F-4D97-AF65-F5344CB8AC3E}">
        <p14:creationId xmlns:p14="http://schemas.microsoft.com/office/powerpoint/2010/main" val="3538526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0B095BE-AC90-4557-998E-D6445BF99A2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89575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360" imgH="360" progId="TCLayout.ActiveDocument.1">
                  <p:embed/>
                </p:oleObj>
              </mc:Choice>
              <mc:Fallback>
                <p:oleObj name="think-cell Slide" r:id="rId26" imgW="360" imgH="36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0B095BE-AC90-4557-998E-D6445BF99A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>
            <a:extLst>
              <a:ext uri="{FF2B5EF4-FFF2-40B4-BE49-F238E27FC236}">
                <a16:creationId xmlns:a16="http://schemas.microsoft.com/office/drawing/2014/main" id="{B115273F-DFA5-4311-BF60-CAA1D1A44AA4}"/>
              </a:ext>
            </a:extLst>
          </p:cNvPr>
          <p:cNvSpPr/>
          <p:nvPr/>
        </p:nvSpPr>
        <p:spPr>
          <a:xfrm>
            <a:off x="7335672" y="1828800"/>
            <a:ext cx="4856328" cy="5029200"/>
          </a:xfrm>
          <a:prstGeom prst="rect">
            <a:avLst/>
          </a:prstGeom>
          <a:solidFill>
            <a:srgbClr val="C9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2ADF54-785E-4D59-8A81-9606406AF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/>
              <a:t>Fast bulk kunder har brug for specifikke arealer for at kunne håndtere deres gods</a:t>
            </a:r>
          </a:p>
        </p:txBody>
      </p:sp>
      <p:sp>
        <p:nvSpPr>
          <p:cNvPr id="59" name="Slide Number Placeholder 3">
            <a:extLst>
              <a:ext uri="{FF2B5EF4-FFF2-40B4-BE49-F238E27FC236}">
                <a16:creationId xmlns:a16="http://schemas.microsoft.com/office/drawing/2014/main" id="{B6946161-B343-49F1-91E3-DEEB50B20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8</a:t>
            </a:fld>
            <a:endParaRPr lang="da-DK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0DD0A2-A274-4187-B645-6902E6755368}"/>
              </a:ext>
            </a:extLst>
          </p:cNvPr>
          <p:cNvSpPr txBox="1"/>
          <p:nvPr/>
        </p:nvSpPr>
        <p:spPr>
          <a:xfrm>
            <a:off x="9014377" y="2399532"/>
            <a:ext cx="221121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/>
              <a:t>Specialindrettede områder med lange uopsigelige kontrakter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01448B8-AEC6-4C3F-A0F4-554D6D132BD2}"/>
              </a:ext>
            </a:extLst>
          </p:cNvPr>
          <p:cNvSpPr txBox="1"/>
          <p:nvPr/>
        </p:nvSpPr>
        <p:spPr>
          <a:xfrm>
            <a:off x="9014377" y="3474534"/>
            <a:ext cx="221121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/>
              <a:t>Fasthold markedsposition på foderstoffer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895F292-685D-4380-8577-020EDF274739}"/>
              </a:ext>
            </a:extLst>
          </p:cNvPr>
          <p:cNvSpPr txBox="1"/>
          <p:nvPr/>
        </p:nvSpPr>
        <p:spPr>
          <a:xfrm>
            <a:off x="9014377" y="5409094"/>
            <a:ext cx="221121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/>
              <a:t>Potentiale i at afsøge nye forretningsområder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193964A-FC21-494F-94CC-5FAEBF079706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 flipH="1">
            <a:off x="1114425" y="559911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E577864-3FE8-4758-96BE-74B7A8EC4914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H="1">
            <a:off x="1114425" y="481488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E02E3BF-E9E9-4DA5-85AA-B496031BBC07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 flipH="1">
            <a:off x="1114425" y="405288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AD53D7A-079B-47DA-BBEE-B8D7A98469C4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 flipH="1">
            <a:off x="1114425" y="329247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E24C617-682D-4A8B-B50E-2662CF3D2876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 flipH="1">
            <a:off x="1114425" y="253047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2" name="Chart 91">
            <a:extLst>
              <a:ext uri="{FF2B5EF4-FFF2-40B4-BE49-F238E27FC236}">
                <a16:creationId xmlns:a16="http://schemas.microsoft.com/office/drawing/2014/main" id="{D2C23F35-E3DE-46B0-8F9D-483535FB25E4}"/>
              </a:ext>
            </a:extLst>
          </p:cNvPr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4008594197"/>
              </p:ext>
            </p:extLst>
          </p:nvPr>
        </p:nvGraphicFramePr>
        <p:xfrm>
          <a:off x="784225" y="2447925"/>
          <a:ext cx="6186488" cy="352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F434835C-3DD0-450E-82C0-D4D339A8DF2C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481013" y="3946525"/>
            <a:ext cx="5159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8F457FD-0B30-4377-B055-730D6AA858CE}" type="datetime'''''''''''''''''''''''''''''3''.''''5''''''''0''''''0'''''''">
              <a:rPr lang="da-DK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3.500</a:t>
            </a:fld>
            <a:endParaRPr lang="da-DK" sz="1400" noProof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27748A11-342E-4B95-A33A-27B099C5E461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884238" y="5492750"/>
            <a:ext cx="112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179C224-7174-4A54-8007-3D8A6BA857B2}" type="datetime'''''''''''''''''''''''0'''">
              <a:rPr lang="da-DK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da-DK" sz="1400" noProof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4142D38C-8906-48D5-B182-362B8816F69B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481013" y="4708525"/>
            <a:ext cx="5159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339E6B6-4B85-4F35-98E2-548A29461F7D}" type="datetime'''3''''''''''''''.''''''''''00''''0'''''''''''''''''''">
              <a:rPr lang="da-DK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3.000</a:t>
            </a:fld>
            <a:endParaRPr lang="da-DK" sz="1400" noProof="0"/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BF20F269-56AD-4BB9-A51E-67745BFEE503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481013" y="3186113"/>
            <a:ext cx="5159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25AF0EF-C005-44E5-B75A-780C25E112C2}" type="datetime'''''4''.''''0''0''''''0'''''''''''''''''''">
              <a:rPr lang="da-DK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4.000</a:t>
            </a:fld>
            <a:endParaRPr lang="da-DK" sz="1400" noProof="0"/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29CE3361-0C6D-45C5-B643-435731F67365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481013" y="2424113"/>
            <a:ext cx="5159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737290D0-C843-48CF-8D82-3AC6856E79F6}" type="datetime'''''''''''''4''''''.''''''5''0''''''''''''''''''0'''">
              <a:rPr lang="da-DK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4.500</a:t>
            </a:fld>
            <a:endParaRPr lang="da-DK" sz="1400" noProof="0"/>
          </a:p>
        </p:txBody>
      </p:sp>
      <p:sp useBgFill="1">
        <p:nvSpPr>
          <p:cNvPr id="7" name="Freeform: Shape 6">
            <a:extLst>
              <a:ext uri="{FF2B5EF4-FFF2-40B4-BE49-F238E27FC236}">
                <a16:creationId xmlns:a16="http://schemas.microsoft.com/office/drawing/2014/main" id="{528498E9-F042-47DA-9C85-9A18437A4A3D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1100138" y="5486400"/>
            <a:ext cx="146050" cy="96838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0642DF8-D896-4F18-80E5-8F79B2BA3C02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1100138" y="5543550"/>
            <a:ext cx="146050" cy="39688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628B9AD-C722-4504-B8FE-748F0F03E5A9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1100138" y="5486400"/>
            <a:ext cx="146050" cy="39688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9585838C-DBA9-4171-9D02-E5945FE23A96}"/>
              </a:ext>
            </a:extLst>
          </p:cNvPr>
          <p:cNvCxnSpPr/>
          <p:nvPr>
            <p:custDataLst>
              <p:tags r:id="rId16"/>
            </p:custDataLst>
          </p:nvPr>
        </p:nvCxnSpPr>
        <p:spPr bwMode="gray">
          <a:xfrm>
            <a:off x="2962275" y="6156325"/>
            <a:ext cx="152400" cy="0"/>
          </a:xfrm>
          <a:prstGeom prst="line">
            <a:avLst/>
          </a:prstGeom>
          <a:ln w="38100" cap="rnd" cmpd="sng" algn="ctr">
            <a:solidFill>
              <a:schemeClr val="accent3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F873BF9D-3CEA-48EC-BF84-4CBA5A5AFC9F}"/>
              </a:ext>
            </a:extLst>
          </p:cNvPr>
          <p:cNvCxnSpPr/>
          <p:nvPr>
            <p:custDataLst>
              <p:tags r:id="rId17"/>
            </p:custDataLst>
          </p:nvPr>
        </p:nvCxnSpPr>
        <p:spPr bwMode="gray">
          <a:xfrm>
            <a:off x="1263650" y="6156325"/>
            <a:ext cx="212725" cy="0"/>
          </a:xfrm>
          <a:prstGeom prst="line">
            <a:avLst/>
          </a:prstGeom>
          <a:ln w="3810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503ABF9-0F75-4C76-B929-4714569A9123}"/>
              </a:ext>
            </a:extLst>
          </p:cNvPr>
          <p:cNvCxnSpPr/>
          <p:nvPr>
            <p:custDataLst>
              <p:tags r:id="rId18"/>
            </p:custDataLst>
          </p:nvPr>
        </p:nvCxnSpPr>
        <p:spPr bwMode="gray">
          <a:xfrm>
            <a:off x="1293813" y="6419850"/>
            <a:ext cx="152400" cy="0"/>
          </a:xfrm>
          <a:prstGeom prst="line">
            <a:avLst/>
          </a:prstGeom>
          <a:ln w="38100" cap="rnd" cmpd="sng" algn="ctr">
            <a:solidFill>
              <a:srgbClr val="009DF0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2F391DA0-4B1D-4D70-9B0E-78C4255ADFFE}"/>
              </a:ext>
            </a:extLst>
          </p:cNvPr>
          <p:cNvCxnSpPr/>
          <p:nvPr>
            <p:custDataLst>
              <p:tags r:id="rId19"/>
            </p:custDataLst>
          </p:nvPr>
        </p:nvCxnSpPr>
        <p:spPr bwMode="gray">
          <a:xfrm>
            <a:off x="2962275" y="6419850"/>
            <a:ext cx="152400" cy="0"/>
          </a:xfrm>
          <a:prstGeom prst="line">
            <a:avLst/>
          </a:prstGeom>
          <a:ln w="38100" cap="rnd" cmpd="sng" algn="ctr">
            <a:solidFill>
              <a:schemeClr val="accent4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CA13A634-83DD-4495-99EB-E2432CC5FB84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1546225" y="6057900"/>
            <a:ext cx="11398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FFE99B4-3033-4D4D-9075-B4265BD4033D}" type="datetime'''''''A''''''a''''r''h''''''''''''''''''u''''s ''''''''H''avn'">
              <a:rPr lang="da-DK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Aarhus Havn</a:t>
            </a:fld>
            <a:endParaRPr lang="da-DK" sz="1400" noProof="0"/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85D99DD3-9CDA-44E6-9FB1-A66543C37BCA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1546225" y="6321425"/>
            <a:ext cx="12652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61EA42B-4D3F-446E-B44F-9DA4CDF4A89A}" type="datetime'''''''''''''Ba''''''''''s''''''''i''s s''''ce''n''ar''i''e'">
              <a:rPr lang="da-DK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Basis scenarie</a:t>
            </a:fld>
            <a:endParaRPr lang="da-DK" sz="1400" noProof="0"/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ADD6BD8D-92FE-4289-883C-CADB0BAEB47F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3214688" y="6057900"/>
            <a:ext cx="9032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197C75B7-9AF2-4026-AAA3-B0A3C30ADA56}" type="datetime'H''ø''''''''j'''''' ''''''''''''''''''''''''''væ''''''''kst'''">
              <a:rPr lang="da-DK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Høj vækst</a:t>
            </a:fld>
            <a:endParaRPr lang="da-DK" sz="1400" noProof="0"/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1F6232ED-1B94-43A4-A6C0-0F1423A2C9AE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3214688" y="6321425"/>
            <a:ext cx="9080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6522E14-6D6C-46BD-91A1-E11F2A0C7E55}" type="datetime'''''''L''a''v'''''''''' ''''''''''v''æk''''''''''st'''''''">
              <a:rPr lang="da-DK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Lav vækst</a:t>
            </a:fld>
            <a:endParaRPr lang="da-DK" sz="1400" noProof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3C63C08-2F38-4A87-B680-DCCBA3AC9FE4}"/>
              </a:ext>
            </a:extLst>
          </p:cNvPr>
          <p:cNvSpPr txBox="1"/>
          <p:nvPr/>
        </p:nvSpPr>
        <p:spPr>
          <a:xfrm>
            <a:off x="6381649" y="2473342"/>
            <a:ext cx="62677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600" b="1">
                <a:solidFill>
                  <a:schemeClr val="accent3"/>
                </a:solidFill>
              </a:rPr>
              <a:t>1,4%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F3907B7-77E1-44D4-8A07-468066FD1515}"/>
              </a:ext>
            </a:extLst>
          </p:cNvPr>
          <p:cNvSpPr txBox="1"/>
          <p:nvPr/>
        </p:nvSpPr>
        <p:spPr>
          <a:xfrm>
            <a:off x="6381649" y="2992082"/>
            <a:ext cx="62677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600" b="1">
                <a:solidFill>
                  <a:schemeClr val="tx2"/>
                </a:solidFill>
              </a:rPr>
              <a:t>1,1%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65FE980-C541-47C2-9F17-C26205DE8978}"/>
              </a:ext>
            </a:extLst>
          </p:cNvPr>
          <p:cNvSpPr txBox="1"/>
          <p:nvPr/>
        </p:nvSpPr>
        <p:spPr>
          <a:xfrm>
            <a:off x="6381649" y="4520257"/>
            <a:ext cx="62677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600" b="1">
                <a:solidFill>
                  <a:schemeClr val="accent4"/>
                </a:solidFill>
              </a:rPr>
              <a:t>0,2%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58C2AFB-469D-40D3-8509-D3DE64377B86}"/>
              </a:ext>
            </a:extLst>
          </p:cNvPr>
          <p:cNvGrpSpPr/>
          <p:nvPr/>
        </p:nvGrpSpPr>
        <p:grpSpPr>
          <a:xfrm>
            <a:off x="11092255" y="127163"/>
            <a:ext cx="936000" cy="936000"/>
            <a:chOff x="4828571" y="1727870"/>
            <a:chExt cx="699460" cy="690810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A75A27E0-CF4F-4EB5-9924-AEC8BE6C3975}"/>
                </a:ext>
              </a:extLst>
            </p:cNvPr>
            <p:cNvGrpSpPr/>
            <p:nvPr/>
          </p:nvGrpSpPr>
          <p:grpSpPr>
            <a:xfrm>
              <a:off x="4828571" y="1727870"/>
              <a:ext cx="699460" cy="690810"/>
              <a:chOff x="353689" y="1946156"/>
              <a:chExt cx="510311" cy="504000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27BD2494-90F2-4D1C-9768-B40C51738DE9}"/>
                  </a:ext>
                </a:extLst>
              </p:cNvPr>
              <p:cNvSpPr/>
              <p:nvPr/>
            </p:nvSpPr>
            <p:spPr>
              <a:xfrm>
                <a:off x="353689" y="1949001"/>
                <a:ext cx="468000" cy="468000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en-GB" sz="2000" noProof="0" err="1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C25C4F88-EBE2-449D-A425-3980EABB5DCE}"/>
                  </a:ext>
                </a:extLst>
              </p:cNvPr>
              <p:cNvSpPr/>
              <p:nvPr/>
            </p:nvSpPr>
            <p:spPr>
              <a:xfrm>
                <a:off x="360000" y="1946156"/>
                <a:ext cx="504000" cy="504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26847DD9-DD29-4B71-90C1-3D35CA7B5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rcRect/>
            <a:stretch/>
          </p:blipFill>
          <p:spPr>
            <a:xfrm>
              <a:off x="4874351" y="1776185"/>
              <a:ext cx="549524" cy="549524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4C23536-907D-4C75-96A6-1D354635F824}"/>
              </a:ext>
            </a:extLst>
          </p:cNvPr>
          <p:cNvGrpSpPr>
            <a:grpSpLocks/>
          </p:cNvGrpSpPr>
          <p:nvPr/>
        </p:nvGrpSpPr>
        <p:grpSpPr>
          <a:xfrm>
            <a:off x="7745836" y="5126712"/>
            <a:ext cx="1045482" cy="1045482"/>
            <a:chOff x="0" y="0"/>
            <a:chExt cx="914400" cy="9144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EB18800-7BAB-48CB-99F4-52FC3B98CBF2}"/>
                </a:ext>
              </a:extLst>
            </p:cNvPr>
            <p:cNvSpPr/>
            <p:nvPr/>
          </p:nvSpPr>
          <p:spPr>
            <a:xfrm>
              <a:off x="0" y="0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B5F740C0-C1A3-4C28-96E6-ECBD34471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rcRect/>
            <a:stretch/>
          </p:blipFill>
          <p:spPr>
            <a:xfrm>
              <a:off x="93507" y="93508"/>
              <a:ext cx="727385" cy="727385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F459354-FC57-4047-8392-D1B6CA6DAF5E}"/>
              </a:ext>
            </a:extLst>
          </p:cNvPr>
          <p:cNvGrpSpPr>
            <a:grpSpLocks/>
          </p:cNvGrpSpPr>
          <p:nvPr/>
        </p:nvGrpSpPr>
        <p:grpSpPr>
          <a:xfrm>
            <a:off x="7702449" y="2096532"/>
            <a:ext cx="1155126" cy="1155126"/>
            <a:chOff x="0" y="0"/>
            <a:chExt cx="914400" cy="91440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F569F12-4583-4425-BFA2-D8F8104B2DCE}"/>
                </a:ext>
              </a:extLst>
            </p:cNvPr>
            <p:cNvSpPr/>
            <p:nvPr/>
          </p:nvSpPr>
          <p:spPr>
            <a:xfrm>
              <a:off x="0" y="0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E93952D-C50C-4EFB-AD31-72F45BFD5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rcRect/>
            <a:stretch/>
          </p:blipFill>
          <p:spPr>
            <a:xfrm>
              <a:off x="93507" y="93508"/>
              <a:ext cx="727385" cy="727385"/>
            </a:xfrm>
            <a:prstGeom prst="rect">
              <a:avLst/>
            </a:prstGeom>
          </p:spPr>
        </p:pic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F3481AA1-57E5-48AF-B9E3-2C4F632CE62E}"/>
              </a:ext>
            </a:extLst>
          </p:cNvPr>
          <p:cNvSpPr txBox="1"/>
          <p:nvPr/>
        </p:nvSpPr>
        <p:spPr>
          <a:xfrm>
            <a:off x="360000" y="2013045"/>
            <a:ext cx="148073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/>
              <a:t>Tusind tons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0776A9-E964-4300-AC2D-26E3D1769885}"/>
              </a:ext>
            </a:extLst>
          </p:cNvPr>
          <p:cNvSpPr txBox="1"/>
          <p:nvPr/>
        </p:nvSpPr>
        <p:spPr>
          <a:xfrm>
            <a:off x="9014377" y="4549536"/>
            <a:ext cx="221121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/>
              <a:t>Har tabt markedsandele på sten, sand og grus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22A4FF4-BDB0-49F7-88E6-07495D205988}"/>
              </a:ext>
            </a:extLst>
          </p:cNvPr>
          <p:cNvGrpSpPr>
            <a:grpSpLocks/>
          </p:cNvGrpSpPr>
          <p:nvPr/>
        </p:nvGrpSpPr>
        <p:grpSpPr>
          <a:xfrm>
            <a:off x="7702449" y="4200012"/>
            <a:ext cx="1155126" cy="1155126"/>
            <a:chOff x="0" y="0"/>
            <a:chExt cx="914400" cy="9144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7251E3A-2723-4E3F-ACF9-B7E1C5DF9D06}"/>
                </a:ext>
              </a:extLst>
            </p:cNvPr>
            <p:cNvSpPr/>
            <p:nvPr/>
          </p:nvSpPr>
          <p:spPr>
            <a:xfrm>
              <a:off x="0" y="0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15652A5-731F-4542-9CD2-561F94193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rcRect/>
            <a:stretch/>
          </p:blipFill>
          <p:spPr>
            <a:xfrm>
              <a:off x="93507" y="93508"/>
              <a:ext cx="727385" cy="727385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9AC9A97-D8D4-4F14-B1B2-1EB50B3B0F14}"/>
              </a:ext>
            </a:extLst>
          </p:cNvPr>
          <p:cNvGrpSpPr>
            <a:grpSpLocks/>
          </p:cNvGrpSpPr>
          <p:nvPr/>
        </p:nvGrpSpPr>
        <p:grpSpPr>
          <a:xfrm>
            <a:off x="7625077" y="3139836"/>
            <a:ext cx="1309868" cy="1309868"/>
            <a:chOff x="0" y="0"/>
            <a:chExt cx="914400" cy="91440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E1E3B29-EF0B-4F5E-9B11-6C021C8B00E0}"/>
                </a:ext>
              </a:extLst>
            </p:cNvPr>
            <p:cNvSpPr/>
            <p:nvPr/>
          </p:nvSpPr>
          <p:spPr>
            <a:xfrm>
              <a:off x="0" y="0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6BDE80D9-C7FD-491B-99C4-20DA43CBE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rcRect/>
            <a:stretch/>
          </p:blipFill>
          <p:spPr>
            <a:xfrm>
              <a:off x="93507" y="93507"/>
              <a:ext cx="727385" cy="7273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9856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0B095BE-AC90-4557-998E-D6445BF99A2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07200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0" imgW="360" imgH="360" progId="TCLayout.ActiveDocument.1">
                  <p:embed/>
                </p:oleObj>
              </mc:Choice>
              <mc:Fallback>
                <p:oleObj name="think-cell Slide" r:id="rId40" imgW="360" imgH="36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0B095BE-AC90-4557-998E-D6445BF99A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Rectangle 68">
            <a:extLst>
              <a:ext uri="{FF2B5EF4-FFF2-40B4-BE49-F238E27FC236}">
                <a16:creationId xmlns:a16="http://schemas.microsoft.com/office/drawing/2014/main" id="{A6AFC913-5A6A-4E74-A8D3-CD89BDE8C26F}"/>
              </a:ext>
            </a:extLst>
          </p:cNvPr>
          <p:cNvSpPr/>
          <p:nvPr/>
        </p:nvSpPr>
        <p:spPr>
          <a:xfrm>
            <a:off x="7335672" y="1828800"/>
            <a:ext cx="4856328" cy="5029200"/>
          </a:xfrm>
          <a:prstGeom prst="rect">
            <a:avLst/>
          </a:prstGeom>
          <a:solidFill>
            <a:srgbClr val="C9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2ADF54-785E-4D59-8A81-9606406AF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/>
              <a:t>Flydende bulk kan være essentielt i omstillingen til fremtidens grønnere havn</a:t>
            </a:r>
          </a:p>
        </p:txBody>
      </p:sp>
      <p:sp>
        <p:nvSpPr>
          <p:cNvPr id="59" name="Slide Number Placeholder 3">
            <a:extLst>
              <a:ext uri="{FF2B5EF4-FFF2-40B4-BE49-F238E27FC236}">
                <a16:creationId xmlns:a16="http://schemas.microsoft.com/office/drawing/2014/main" id="{B6946161-B343-49F1-91E3-DEEB50B20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9</a:t>
            </a:fld>
            <a:endParaRPr lang="da-DK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0DD0A2-A274-4187-B645-6902E6755368}"/>
              </a:ext>
            </a:extLst>
          </p:cNvPr>
          <p:cNvSpPr txBox="1"/>
          <p:nvPr/>
        </p:nvSpPr>
        <p:spPr>
          <a:xfrm>
            <a:off x="9014377" y="2272312"/>
            <a:ext cx="221121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/>
              <a:t>Aarhus Havn skal kunne understøtte omstillingen til grønne brændsler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01448B8-AEC6-4C3F-A0F4-554D6D132BD2}"/>
              </a:ext>
            </a:extLst>
          </p:cNvPr>
          <p:cNvSpPr txBox="1"/>
          <p:nvPr/>
        </p:nvSpPr>
        <p:spPr>
          <a:xfrm>
            <a:off x="9014377" y="3800941"/>
            <a:ext cx="23981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/>
              <a:t>Tanke er specialindrettede til de enkelte varetyper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895F292-685D-4380-8577-020EDF274739}"/>
              </a:ext>
            </a:extLst>
          </p:cNvPr>
          <p:cNvSpPr txBox="1"/>
          <p:nvPr/>
        </p:nvSpPr>
        <p:spPr>
          <a:xfrm>
            <a:off x="9014377" y="5114126"/>
            <a:ext cx="221121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/>
              <a:t>Lang udfasning af traditionelle brændstoffer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01790F-DB8D-427C-A7DF-22320EB344DE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 flipH="1">
            <a:off x="1114425" y="390048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25D8C97-C20C-4E53-B3B6-50908703AC00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 flipH="1">
            <a:off x="1114425" y="559911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8977B64-D5A9-4C9B-A3EA-97A8D8A21546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 flipH="1">
            <a:off x="1114425" y="526891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F0A5F29-BCA9-4609-AA74-27B54D61566E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 flipH="1">
            <a:off x="1114425" y="253047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3759768-E72B-40ED-AEEE-B55A54347DA9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 flipH="1">
            <a:off x="1114425" y="307816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E7FC03-1921-4FB4-A95F-E4D68A369032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 flipH="1">
            <a:off x="1114425" y="499586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663DFD0-626B-4802-96AD-58F4BF7076FF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 flipH="1">
            <a:off x="1114425" y="472122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8E12F2-88A4-423F-8429-BD2EF60081FF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 flipH="1">
            <a:off x="1114425" y="4448175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03013F7-CAD5-48D4-A383-F28A35E1C1DF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 flipH="1">
            <a:off x="1114425" y="4173538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5EB6F41-BDBF-44B7-8F5C-5746261D15CE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 flipH="1">
            <a:off x="1114425" y="362585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310682-BAF9-44BD-8527-F06DCADA7665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 flipH="1">
            <a:off x="1114425" y="3352800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079696-B40D-4583-882C-C859B0685AD9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 flipH="1">
            <a:off x="1114425" y="2805113"/>
            <a:ext cx="5873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1" name="Chart 100">
            <a:extLst>
              <a:ext uri="{FF2B5EF4-FFF2-40B4-BE49-F238E27FC236}">
                <a16:creationId xmlns:a16="http://schemas.microsoft.com/office/drawing/2014/main" id="{84F3615A-5D95-480E-BFF2-30F1E1EEDDA8}"/>
              </a:ext>
            </a:extLst>
          </p:cNvPr>
          <p:cNvGraphicFramePr/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516763983"/>
              </p:ext>
            </p:extLst>
          </p:nvPr>
        </p:nvGraphicFramePr>
        <p:xfrm>
          <a:off x="784225" y="2447925"/>
          <a:ext cx="6186488" cy="352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2"/>
          </a:graphicData>
        </a:graphic>
      </p:graphicFrame>
      <p:sp>
        <p:nvSpPr>
          <p:cNvPr id="148" name="Text Placeholder 2">
            <a:extLst>
              <a:ext uri="{FF2B5EF4-FFF2-40B4-BE49-F238E27FC236}">
                <a16:creationId xmlns:a16="http://schemas.microsoft.com/office/drawing/2014/main" id="{F23EF86A-1E36-4BB7-A324-B9B00890BA66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481013" y="4889500"/>
            <a:ext cx="5159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1E2EAE94-5925-40DC-869B-07BE6441A6E4}" type="datetime'''''''1''''.3''''00'''''''''''''''''''''''''''''''">
              <a:rPr lang="da-DK" altLang="en-US" sz="1400" smtClean="0"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1.300</a:t>
            </a:fld>
            <a:endParaRPr lang="da-DK" sz="1400" noProof="0"/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0CC7191C-2F84-4EAB-B71C-09E37CE9005C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481013" y="5162550"/>
            <a:ext cx="5159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46BA762F-CD42-4283-B7DF-6BBA126F0E3C}" type="datetime'''1''''.''''''''''''''''''''''2''0''''''''0'''''''''">
              <a:rPr lang="da-DK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1.200</a:t>
            </a:fld>
            <a:endParaRPr lang="da-DK" sz="1400" noProof="0"/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CE13A44A-6FE1-4864-B3FF-40C4F4FDD565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481013" y="4067175"/>
            <a:ext cx="5159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AB343618-A49B-4D50-B45B-6BF0D5761576}" type="datetime'''''''''''''''''''''1''''''''''''''.''''''''''''60''0'''''''">
              <a:rPr lang="da-DK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1.600</a:t>
            </a:fld>
            <a:endParaRPr lang="da-DK" sz="1400" noProof="0"/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AB9F1D30-EF48-4A60-9603-773D15DE9C79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884238" y="5492750"/>
            <a:ext cx="1127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371A7B0-E7DF-485A-9B3C-04A02D97AD7C}" type="datetime'''''''0'''''''''''''''''">
              <a:rPr lang="da-DK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da-DK" sz="1400" noProof="0"/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8E43E3AA-569C-4DEB-99D5-6A524F44CB48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481013" y="4614863"/>
            <a:ext cx="5159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8BEBF2D-24AD-4497-8AC3-7A73CADF7047}" type="datetime'''''''''1''.''''''4''''''''''''''''''0''''''''0'''''''''">
              <a:rPr lang="da-DK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1.400</a:t>
            </a:fld>
            <a:endParaRPr lang="da-DK" sz="1400" noProof="0"/>
          </a:p>
        </p:txBody>
      </p:sp>
      <p:sp>
        <p:nvSpPr>
          <p:cNvPr id="149" name="Text Placeholder 2">
            <a:extLst>
              <a:ext uri="{FF2B5EF4-FFF2-40B4-BE49-F238E27FC236}">
                <a16:creationId xmlns:a16="http://schemas.microsoft.com/office/drawing/2014/main" id="{8CB20FE4-3DBC-47F2-91FD-0D96B01399F6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481013" y="4341813"/>
            <a:ext cx="5159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7E5A831-CB7C-42BA-A37D-2D87B15ABB59}" type="datetime'''''1''''''''''''''''''''''''''.''''5''''''''''''''''0''0'">
              <a:rPr lang="da-DK" altLang="en-US" sz="1400" smtClean="0"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1.500</a:t>
            </a:fld>
            <a:endParaRPr lang="da-DK" sz="1400" noProof="0"/>
          </a:p>
        </p:txBody>
      </p:sp>
      <p:sp>
        <p:nvSpPr>
          <p:cNvPr id="151" name="Text Placeholder 2">
            <a:extLst>
              <a:ext uri="{FF2B5EF4-FFF2-40B4-BE49-F238E27FC236}">
                <a16:creationId xmlns:a16="http://schemas.microsoft.com/office/drawing/2014/main" id="{D33F4F86-4B63-4DD1-A9B9-91A650BE27A5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481013" y="3246438"/>
            <a:ext cx="5159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06FC8300-1366-4D20-8CA4-9FAF08128D3B}" type="datetime'''''''''''1''''''''''.''''''''9''''''''''''0''0'">
              <a:rPr lang="da-DK" altLang="en-US" sz="1400" smtClean="0"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1.900</a:t>
            </a:fld>
            <a:endParaRPr lang="da-DK" sz="1400" noProof="0"/>
          </a:p>
        </p:txBody>
      </p:sp>
      <p:sp>
        <p:nvSpPr>
          <p:cNvPr id="150" name="Text Placeholder 2">
            <a:extLst>
              <a:ext uri="{FF2B5EF4-FFF2-40B4-BE49-F238E27FC236}">
                <a16:creationId xmlns:a16="http://schemas.microsoft.com/office/drawing/2014/main" id="{57522DFF-851D-4FC0-9077-1BC5145C24B2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481013" y="3794125"/>
            <a:ext cx="5159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38EBA6B-4D6D-4EF3-B4FA-E727DAC57998}" type="datetime'''''''''1''''''''.''''''7''''''''''''''''''''0''''0'''''">
              <a:rPr lang="da-DK" altLang="en-US" sz="1400" smtClean="0"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1.700</a:t>
            </a:fld>
            <a:endParaRPr lang="da-DK" sz="1400" noProof="0"/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F7AB3D52-1257-4942-9C37-BEF89067FB5C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481013" y="3519488"/>
            <a:ext cx="5159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8F5C0DF-C622-43E6-A6D6-BD89F2D6625C}" type="datetime'''''''''''''''''''''''1''''''''.''''80''''''''''''0'''''''">
              <a:rPr lang="da-DK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1.800</a:t>
            </a:fld>
            <a:endParaRPr lang="da-DK" sz="1400" noProof="0"/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99C0006A-A8F3-40E6-ABFE-4F6E5B8FAF52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481013" y="2971800"/>
            <a:ext cx="5159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97BE841-1AF6-4F9C-94C5-71D5FAED611E}" type="datetime'''''''''''''''''''''''''''''''2.''''''0''0''''''''0'''''''''">
              <a:rPr lang="da-DK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2.000</a:t>
            </a:fld>
            <a:endParaRPr lang="da-DK" sz="1400" noProof="0"/>
          </a:p>
        </p:txBody>
      </p:sp>
      <p:sp>
        <p:nvSpPr>
          <p:cNvPr id="152" name="Text Placeholder 2">
            <a:extLst>
              <a:ext uri="{FF2B5EF4-FFF2-40B4-BE49-F238E27FC236}">
                <a16:creationId xmlns:a16="http://schemas.microsoft.com/office/drawing/2014/main" id="{39F4C2FF-4049-4F14-848A-5AED49974331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481013" y="2698750"/>
            <a:ext cx="5159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F4834DC-8425-4EE3-BA72-B29A8BAC135F}" type="datetime'2''''.''''''1''''''''0''''''''''''''''0'''''''''''''''''">
              <a:rPr lang="da-DK" altLang="en-US" sz="1400" smtClean="0">
                <a:effectLst/>
              </a:rPr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2.100</a:t>
            </a:fld>
            <a:endParaRPr lang="da-DK" sz="1400" noProof="0"/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D22B6B78-72EA-4077-B1BB-A393E9A375A8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481013" y="2424113"/>
            <a:ext cx="5159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C6DDC3A8-04D5-40DC-8A78-F2DE97C1E854}" type="datetime'''''''''''''''''''''2''''''''''''''.''2''00'''">
              <a:rPr lang="da-DK" altLang="en-US" sz="1400" smtClean="0"/>
              <a:pPr marL="0" indent="0" algn="r">
                <a:spcBef>
                  <a:spcPct val="0"/>
                </a:spcBef>
                <a:spcAft>
                  <a:spcPct val="0"/>
                </a:spcAft>
                <a:buNone/>
              </a:pPr>
              <a:t>2.200</a:t>
            </a:fld>
            <a:endParaRPr lang="da-DK" sz="1400" noProof="0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5F131535-E23F-42AE-BE3F-DD5946F12F79}"/>
              </a:ext>
            </a:extLst>
          </p:cNvPr>
          <p:cNvSpPr/>
          <p:nvPr>
            <p:custDataLst>
              <p:tags r:id="rId27"/>
            </p:custDataLst>
          </p:nvPr>
        </p:nvSpPr>
        <p:spPr bwMode="auto">
          <a:xfrm>
            <a:off x="1100138" y="5486400"/>
            <a:ext cx="146050" cy="96838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6FDE307-C7EC-4992-B1FF-587129E45DFC}"/>
              </a:ext>
            </a:extLst>
          </p:cNvPr>
          <p:cNvSpPr/>
          <p:nvPr>
            <p:custDataLst>
              <p:tags r:id="rId28"/>
            </p:custDataLst>
          </p:nvPr>
        </p:nvSpPr>
        <p:spPr bwMode="auto">
          <a:xfrm>
            <a:off x="1100138" y="5486400"/>
            <a:ext cx="146050" cy="39688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49FEF46-9256-4A3D-A86C-64125FD0B253}"/>
              </a:ext>
            </a:extLst>
          </p:cNvPr>
          <p:cNvSpPr/>
          <p:nvPr>
            <p:custDataLst>
              <p:tags r:id="rId29"/>
            </p:custDataLst>
          </p:nvPr>
        </p:nvSpPr>
        <p:spPr bwMode="auto">
          <a:xfrm>
            <a:off x="1100138" y="5543550"/>
            <a:ext cx="146050" cy="39688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314FE8F7-2219-47F6-B6FC-11778C4DE316}"/>
              </a:ext>
            </a:extLst>
          </p:cNvPr>
          <p:cNvCxnSpPr/>
          <p:nvPr>
            <p:custDataLst>
              <p:tags r:id="rId30"/>
            </p:custDataLst>
          </p:nvPr>
        </p:nvCxnSpPr>
        <p:spPr bwMode="gray">
          <a:xfrm>
            <a:off x="2962275" y="6156325"/>
            <a:ext cx="152400" cy="0"/>
          </a:xfrm>
          <a:prstGeom prst="line">
            <a:avLst/>
          </a:prstGeom>
          <a:ln w="38100" cap="rnd" cmpd="sng" algn="ctr">
            <a:solidFill>
              <a:schemeClr val="accent3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F66FB8F7-A065-443C-AFC3-290FEDD1CA9C}"/>
              </a:ext>
            </a:extLst>
          </p:cNvPr>
          <p:cNvCxnSpPr/>
          <p:nvPr>
            <p:custDataLst>
              <p:tags r:id="rId31"/>
            </p:custDataLst>
          </p:nvPr>
        </p:nvCxnSpPr>
        <p:spPr bwMode="gray">
          <a:xfrm>
            <a:off x="1263650" y="6156325"/>
            <a:ext cx="212725" cy="0"/>
          </a:xfrm>
          <a:prstGeom prst="line">
            <a:avLst/>
          </a:prstGeom>
          <a:ln w="38100" cap="rnd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B6EC40C3-B2E5-4D14-A45F-90C0D4309CF5}"/>
              </a:ext>
            </a:extLst>
          </p:cNvPr>
          <p:cNvCxnSpPr/>
          <p:nvPr>
            <p:custDataLst>
              <p:tags r:id="rId32"/>
            </p:custDataLst>
          </p:nvPr>
        </p:nvCxnSpPr>
        <p:spPr bwMode="gray">
          <a:xfrm>
            <a:off x="1293813" y="6419850"/>
            <a:ext cx="152400" cy="0"/>
          </a:xfrm>
          <a:prstGeom prst="line">
            <a:avLst/>
          </a:prstGeom>
          <a:ln w="38100" cap="rnd" cmpd="sng" algn="ctr">
            <a:solidFill>
              <a:srgbClr val="009DF0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6407B586-1BFD-41A8-B0D0-83DFFCE3C8C4}"/>
              </a:ext>
            </a:extLst>
          </p:cNvPr>
          <p:cNvCxnSpPr/>
          <p:nvPr>
            <p:custDataLst>
              <p:tags r:id="rId33"/>
            </p:custDataLst>
          </p:nvPr>
        </p:nvCxnSpPr>
        <p:spPr bwMode="gray">
          <a:xfrm>
            <a:off x="2962275" y="6419850"/>
            <a:ext cx="152400" cy="0"/>
          </a:xfrm>
          <a:prstGeom prst="line">
            <a:avLst/>
          </a:prstGeom>
          <a:ln w="38100" cap="rnd" cmpd="sng" algn="ctr">
            <a:solidFill>
              <a:schemeClr val="accent4"/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1" name="Text Placeholder 2">
            <a:extLst>
              <a:ext uri="{FF2B5EF4-FFF2-40B4-BE49-F238E27FC236}">
                <a16:creationId xmlns:a16="http://schemas.microsoft.com/office/drawing/2014/main" id="{4308727A-4170-4EE0-A798-011E7E96F2A7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1546225" y="6057900"/>
            <a:ext cx="11398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CB62B9A-1B3F-44EA-9CA2-5D1FC011A099}" type="datetime'''''A''a''r''''''''''''''hu''''s'''' Ha''vn'''''''''''''''''">
              <a:rPr lang="da-DK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Aarhus Havn</a:t>
            </a:fld>
            <a:endParaRPr lang="da-DK" sz="1400" noProof="0"/>
          </a:p>
        </p:txBody>
      </p:sp>
      <p:sp>
        <p:nvSpPr>
          <p:cNvPr id="142" name="Text Placeholder 2">
            <a:extLst>
              <a:ext uri="{FF2B5EF4-FFF2-40B4-BE49-F238E27FC236}">
                <a16:creationId xmlns:a16="http://schemas.microsoft.com/office/drawing/2014/main" id="{6D08745C-E168-4755-B5EF-1D2CF2E3BFAC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1546225" y="6321425"/>
            <a:ext cx="12652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85E12F3-1945-4F5A-8726-9424752391AB}" type="datetime'B''''as''i''s ''sc''e''''n''''a''r''''''i''''e'''''">
              <a:rPr lang="da-DK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Basis scenarie</a:t>
            </a:fld>
            <a:endParaRPr lang="da-DK" sz="1400" noProof="0"/>
          </a:p>
        </p:txBody>
      </p:sp>
      <p:sp>
        <p:nvSpPr>
          <p:cNvPr id="144" name="Text Placeholder 2">
            <a:extLst>
              <a:ext uri="{FF2B5EF4-FFF2-40B4-BE49-F238E27FC236}">
                <a16:creationId xmlns:a16="http://schemas.microsoft.com/office/drawing/2014/main" id="{548ACE28-C503-4BD0-A176-1E175B994ED0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3214688" y="6321425"/>
            <a:ext cx="9080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ADBCB74-EA1C-4F39-B67F-E581FD3CA206}" type="datetime'''''L''a''''''''''v ''væ''''''''''''''k''s''''''t'''''">
              <a:rPr lang="da-DK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Lav vækst</a:t>
            </a:fld>
            <a:endParaRPr lang="da-DK" sz="1400" noProof="0"/>
          </a:p>
        </p:txBody>
      </p:sp>
      <p:sp>
        <p:nvSpPr>
          <p:cNvPr id="143" name="Text Placeholder 2">
            <a:extLst>
              <a:ext uri="{FF2B5EF4-FFF2-40B4-BE49-F238E27FC236}">
                <a16:creationId xmlns:a16="http://schemas.microsoft.com/office/drawing/2014/main" id="{DB11B5A7-9D09-461F-A824-344EFA6ADC1C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3214688" y="6057900"/>
            <a:ext cx="9032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F8615C8-D167-49AA-B2A8-0A2A9B82023C}" type="datetime'''''H''ø''''j'' ''v''''''''''''''''æ''''k''''''''''''s''''''t'">
              <a:rPr lang="da-DK" altLang="en-US" sz="1400" smtClean="0"/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Høj vækst</a:t>
            </a:fld>
            <a:endParaRPr lang="da-DK" sz="1400" noProof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3C63C08-2F38-4A87-B680-DCCBA3AC9FE4}"/>
              </a:ext>
            </a:extLst>
          </p:cNvPr>
          <p:cNvSpPr txBox="1"/>
          <p:nvPr/>
        </p:nvSpPr>
        <p:spPr>
          <a:xfrm>
            <a:off x="6381649" y="2473342"/>
            <a:ext cx="62677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600" b="1">
                <a:solidFill>
                  <a:schemeClr val="accent3"/>
                </a:solidFill>
              </a:rPr>
              <a:t>1,6%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F3907B7-77E1-44D4-8A07-468066FD1515}"/>
              </a:ext>
            </a:extLst>
          </p:cNvPr>
          <p:cNvSpPr txBox="1"/>
          <p:nvPr/>
        </p:nvSpPr>
        <p:spPr>
          <a:xfrm>
            <a:off x="6381649" y="2992082"/>
            <a:ext cx="62677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600" b="1">
                <a:solidFill>
                  <a:schemeClr val="tx2"/>
                </a:solidFill>
              </a:rPr>
              <a:t>1,3%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65FE980-C541-47C2-9F17-C26205DE8978}"/>
              </a:ext>
            </a:extLst>
          </p:cNvPr>
          <p:cNvSpPr txBox="1"/>
          <p:nvPr/>
        </p:nvSpPr>
        <p:spPr>
          <a:xfrm>
            <a:off x="6381649" y="4138596"/>
            <a:ext cx="62677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a-DK" sz="1600" b="1">
                <a:solidFill>
                  <a:schemeClr val="accent4"/>
                </a:solidFill>
              </a:rPr>
              <a:t>0,5%</a:t>
            </a: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B65AF888-6950-4A22-BA27-E4923ABAAD38}"/>
              </a:ext>
            </a:extLst>
          </p:cNvPr>
          <p:cNvGrpSpPr/>
          <p:nvPr/>
        </p:nvGrpSpPr>
        <p:grpSpPr>
          <a:xfrm>
            <a:off x="11092255" y="127163"/>
            <a:ext cx="936000" cy="936000"/>
            <a:chOff x="4828571" y="1727870"/>
            <a:chExt cx="699460" cy="690810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7BD87B8B-E1A6-4076-B3B5-6597E2549248}"/>
                </a:ext>
              </a:extLst>
            </p:cNvPr>
            <p:cNvGrpSpPr/>
            <p:nvPr/>
          </p:nvGrpSpPr>
          <p:grpSpPr>
            <a:xfrm>
              <a:off x="4828571" y="1727870"/>
              <a:ext cx="699460" cy="690810"/>
              <a:chOff x="353689" y="1946156"/>
              <a:chExt cx="510311" cy="504000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DC01482B-09A5-4204-9CCB-D8EEEA05D996}"/>
                  </a:ext>
                </a:extLst>
              </p:cNvPr>
              <p:cNvSpPr/>
              <p:nvPr/>
            </p:nvSpPr>
            <p:spPr>
              <a:xfrm>
                <a:off x="353689" y="1949001"/>
                <a:ext cx="468000" cy="468000"/>
              </a:xfrm>
              <a:prstGeom prst="ellips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en-GB" sz="2000" noProof="0" err="1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F2A918F8-3B16-4370-83C8-B46F1D70CD95}"/>
                  </a:ext>
                </a:extLst>
              </p:cNvPr>
              <p:cNvSpPr/>
              <p:nvPr/>
            </p:nvSpPr>
            <p:spPr>
              <a:xfrm>
                <a:off x="360000" y="1946156"/>
                <a:ext cx="504000" cy="504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30CD81BF-0615-4A3B-9DEA-4AC692293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/>
            <a:srcRect/>
            <a:stretch/>
          </p:blipFill>
          <p:spPr>
            <a:xfrm>
              <a:off x="4922992" y="1830658"/>
              <a:ext cx="447946" cy="447946"/>
            </a:xfrm>
            <a:prstGeom prst="rect">
              <a:avLst/>
            </a:prstGeom>
          </p:spPr>
        </p:pic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30CCA030-AF8E-4B95-B189-1F1A9A99BE00}"/>
              </a:ext>
            </a:extLst>
          </p:cNvPr>
          <p:cNvGrpSpPr/>
          <p:nvPr/>
        </p:nvGrpSpPr>
        <p:grpSpPr>
          <a:xfrm>
            <a:off x="7827230" y="2086727"/>
            <a:ext cx="1028244" cy="1151576"/>
            <a:chOff x="7255646" y="3735312"/>
            <a:chExt cx="557196" cy="624027"/>
          </a:xfrm>
        </p:grpSpPr>
        <p:pic>
          <p:nvPicPr>
            <p:cNvPr id="172" name="Graphic 171" descr="Fuel with solid fill">
              <a:extLst>
                <a:ext uri="{FF2B5EF4-FFF2-40B4-BE49-F238E27FC236}">
                  <a16:creationId xmlns:a16="http://schemas.microsoft.com/office/drawing/2014/main" id="{1F01282C-F792-4FFA-97D6-DC6ED8A20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7255646" y="3735312"/>
              <a:ext cx="557196" cy="624027"/>
            </a:xfrm>
            <a:prstGeom prst="rect">
              <a:avLst/>
            </a:prstGeom>
          </p:spPr>
        </p:pic>
        <p:pic>
          <p:nvPicPr>
            <p:cNvPr id="173" name="Graphic 172" descr="Renewable Energy with solid fill">
              <a:extLst>
                <a:ext uri="{FF2B5EF4-FFF2-40B4-BE49-F238E27FC236}">
                  <a16:creationId xmlns:a16="http://schemas.microsoft.com/office/drawing/2014/main" id="{74AD0951-D743-4A21-BB7C-9D6BB6CAD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7338592" y="3955036"/>
              <a:ext cx="287401" cy="321873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4AE6DEE-8213-4FFF-9AE7-FBEDA4A5C14F}"/>
              </a:ext>
            </a:extLst>
          </p:cNvPr>
          <p:cNvGrpSpPr>
            <a:grpSpLocks/>
          </p:cNvGrpSpPr>
          <p:nvPr/>
        </p:nvGrpSpPr>
        <p:grpSpPr>
          <a:xfrm>
            <a:off x="7763789" y="3472052"/>
            <a:ext cx="1155126" cy="1155126"/>
            <a:chOff x="0" y="0"/>
            <a:chExt cx="914400" cy="91440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2125012-F247-4D15-8914-FC580FFE0AD6}"/>
                </a:ext>
              </a:extLst>
            </p:cNvPr>
            <p:cNvSpPr/>
            <p:nvPr/>
          </p:nvSpPr>
          <p:spPr>
            <a:xfrm>
              <a:off x="0" y="0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81E7E8A3-DE38-4F60-BBB2-F909240BB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/>
            <a:srcRect/>
            <a:stretch/>
          </p:blipFill>
          <p:spPr>
            <a:xfrm>
              <a:off x="93507" y="93508"/>
              <a:ext cx="727385" cy="727385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7B1E12A-C5B5-47B6-B242-1CAB218B1E1B}"/>
              </a:ext>
            </a:extLst>
          </p:cNvPr>
          <p:cNvGrpSpPr>
            <a:grpSpLocks/>
          </p:cNvGrpSpPr>
          <p:nvPr/>
        </p:nvGrpSpPr>
        <p:grpSpPr>
          <a:xfrm>
            <a:off x="7763789" y="4860926"/>
            <a:ext cx="1155126" cy="1155126"/>
            <a:chOff x="0" y="0"/>
            <a:chExt cx="914400" cy="914400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A5342FB-B7C4-4B92-8805-5ED0ABA84AA5}"/>
                </a:ext>
              </a:extLst>
            </p:cNvPr>
            <p:cNvSpPr/>
            <p:nvPr/>
          </p:nvSpPr>
          <p:spPr>
            <a:xfrm>
              <a:off x="0" y="0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417B2993-4A07-4F69-83B1-19E1F356B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/>
            <a:srcRect/>
            <a:stretch/>
          </p:blipFill>
          <p:spPr>
            <a:xfrm>
              <a:off x="93507" y="93507"/>
              <a:ext cx="727385" cy="727385"/>
            </a:xfrm>
            <a:prstGeom prst="rect">
              <a:avLst/>
            </a:prstGeom>
          </p:spPr>
        </p:pic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D787ABE4-591D-4234-AF44-629EED51ADBF}"/>
              </a:ext>
            </a:extLst>
          </p:cNvPr>
          <p:cNvSpPr txBox="1"/>
          <p:nvPr/>
        </p:nvSpPr>
        <p:spPr>
          <a:xfrm>
            <a:off x="360000" y="2013045"/>
            <a:ext cx="148073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/>
              <a:t>Tusind tons</a:t>
            </a:r>
          </a:p>
        </p:txBody>
      </p:sp>
    </p:spTree>
    <p:extLst>
      <p:ext uri="{BB962C8B-B14F-4D97-AF65-F5344CB8AC3E}">
        <p14:creationId xmlns:p14="http://schemas.microsoft.com/office/powerpoint/2010/main" val="24236393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94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GotBl96lDXhBVteWE1e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roman\AppData\Local\Templafy\AddIns\PowerPointVsto\6d1e9fff-44a6-45cb-a286-1b19b712cd19.jpe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KKpVluEezMKaud1wSYk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D95G_BtAPAzX2yvvzyN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.ohGOeJtsioqaQsM35t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8pdx7w1bgjTAids1lJA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5uW4DX_8Htl9pjh0l5GC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hbbqQHMO1DOqh3INNcW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AEvMWlMb62ZsJol3DSu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GIFGPLofthzuo4gyZiM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zrQunThRzOHXUEMS9WK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nZf8KiWMS7phyx8eGC5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psoPKzPW_ZpxjLaxdpU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ei0pjNMObPDk5b_1514X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.1clvO2NBQDgQzfquK_Y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K2x2ds_VK1BVZ3otTeX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.731rNYu6HcOwuE19FW7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b9ITEpz2vIDQVJDgxuEn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1nnxGPsKRKUZWscOoNie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c5DZKWPPsNXJYHjMpwl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0sYgSWa1BhTIY.5y9ap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RTerHoTovXq7C1xsupU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55iOuuFwqdqiEvaNHqyr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JgXfguL2Odm0XzwXRoWU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61IJPZeF5_WXO64mJ81U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AifwKhQ65Kcc1oNv0s5j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lPFHL8XjrWVnkaDBWb3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QWufo7fpqfOW3SV6DH0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M8m58hiRGdFlq8W_FT5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eRgsRX6QVoj48J8i4xY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LCI.UMqISoc49CT_fB_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6cLfjnrpyGZiTBQqVV0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nzHPTPpMM39S.dvTm4vW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ygcACLRwyUsN86DUKgS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qqSP_YHkBsJjGceIZeX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eMldayJOAWls4JgQgCP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h1rDPIe4lxyFV2ksTfa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I.55Ht4fMnzK5nOxHSE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BFqSuoRt.uV12sHZLYX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o4mp_ieSVFeVfl8aYyc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6j2OvJKYFf4ee36Kj2Q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wxdI9LR7.aBko8en8uI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meJhxHYnZAi5vRFxiMKw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rv0j0i6ETCLxSbomHmdT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1mUgq5.Cq3wV7vTwPSg5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rzLCox7CbGxr8qyYEeU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Y2.PD7PqG.70bY9_Ves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zEq03NdoAK8RJLgvYAA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_p46j9ufyv4srwFUE.W1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9ASt2thVIszaRlzspzEg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0AX2QaCLm2hKZijj8ze8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KunyenOe77qxwTZ049o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KFkDSxKm4Z8g7HWWNxR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zguuIjHlUV3SZNyNfrx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GpPZe0mLwHfY4pz0Zje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_1KxXaV.egKWnS_viFMf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r0LcVamGCzefHRbK2pD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keaBq4iKfVAnS8rIObM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0LDO1vQID3ujfrobOjb5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4Sxcg6kjjlhwyH7cARmp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.Ujf87cYc6AfJD8nxzX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YhX30R2epUSBFe2WfNk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YqF4igXDV8eHjtzME2b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ZLS0yYwz.Aytl2iVs6U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YM7ikNifB2kmzAZ8417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TCoL0tMVo5Rsc3gQ.A_N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0WnSu.LuPQFNf5zS2hsL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GcOfoiB1Fbu6Yr40gb3F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6ScP7pBC6PC1qbsDSEM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5AX1mOEtcAa1DqpAJWSF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1Rif49NLPHKhFQ7ZQyTQ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77rtHgs3xg0D.hPPmqh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UrplJkPHLGH0i7jqMSXN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NWtIPwMUuHMCp4eM3NB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od89Y73ZzFZizDrfd9I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wrwaNuRMdyw5uVw0lkF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P_PZJT8czudatgvhZkI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57QP1Do0ctnMZPaLFOHE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VenEGrRjSDmaNsESD.n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WM61jV0odIBFukKqsl4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WRrC09KIKGUa9PRqut_g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3rrp.mMAZTKbcq4TVhoV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YPyczcXe_U7wAQ7BNbnu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xZZIN8k_X1nqMQ2ZIvH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0iZrCDwVwNs3HWLXuvq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fbOcNRBU3_TlgZPr.yz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Kx3aGEBYpQ5JMGdmJeg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12gJYYtYtqJpqp3vojw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C_3yPXFwPf1Aks_ddIHQ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ijZS1PuXlOe.tz0B9j1w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buw6V9e1nzzgNp5I7UK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UAzdooYQP7kPiYjslB53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3kNp8ynQSinKc.GKt8EP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1IZj47DS9twjkUKIY9KB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9Nzu1vugR8oWaYRpKMx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2j.o4YS8_U5xe6xNa03w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1SpLjKA1kuy8cgYaZXpw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4_elusUeLo8TOls0PG8nw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KDiPliuQsLN4CgFnjL_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gwHZWsRhIv2nOWW1vbaw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9I29HU53sj7jQu5KvnYM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91i6pRLe4IjTGDHx0Xy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59Itv.CeEnBtBhBvY5MD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3wHO19fTX7Eo10GDMQiK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uEjfFc_4h9IgtRNtsphg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gYWstjjPTnZAY8193DoOw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kigRc7RBghTmimxq7sVQ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1y_H0dbAogemPy1Qb0kQ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45SwcNuvUuxYkjPlwAbv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q_gAsXmoDrR8CJnLfjq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87RhFq4xVrVrs2QRvd9ZQ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4Z6tMRRh3MzoiAEIjC.s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.vvhrpo3bC0OCZZqd9DV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4IHCPbC9eswFUMmVQy8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5H47lNuTDra9GSvEPXNP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b2Ts3YJ9qDRmPsfziAEs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zlEkEt8zQydyolgppl4Q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p0wnM.HYRiBHjfkL8Z_K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_ACFB1A1772xmDADwVn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b_dXxl1jr5t7IDgLhIH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e145pDmnCn1PJCyjYlLvw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ZnXoHxEOK60zTpDUppA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dTrU7_yRklzifDMjUyyw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fgHl2rlWdvukrC3q0Mu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gRMFY.xEcPH2FU5RR4B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U2LOI_scr07zihRsG7Wg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.4hCKFqRk0DGbqZIS.o9Q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HzlaX12cU1pC77XYwnQw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h0eodLdSHX3T3AzJn0Ew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_6hg_O1bb.ViLYKoCJ5CQ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63uR1Th0w8cbjDOMg7FF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i8R.Avk9kTGGtU.B7de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8eHKZlhkg_GaMG4.xIwQ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w_uelcwzN1ZgScrcTFfw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RzdefZ7A0j7FCzNWo9c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g5Owb0GexOrlJ5KEs5P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7.iFIFIgVat_JJE.iqVr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Zmc2yp2DWv_HNOGMyc7g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O.UGi8xD3BrXK6PxdFvv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q0dC9UgCCeQtuThPjDpg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bl7zgO3fgg92LlV98u7w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NpOet6ud2P_qn.nFSyz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HnkdZRVeNyfxm2pRzmrng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PAj8UNyvYUoLZsSywus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naf.uXKTh0215l0b4a3Q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xeZslUZQDqKedj8gmQw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S64uSxkdv0ioSwM0dsJQ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rVlhT0mHdE52m.gn7U_Q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SCUuBVIqtmslNoNfBZb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ebO6JdJgxQBjMas7nIQg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Zh7aFoe5qzDaYzrbeMF6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1Rpx72Lv001DvgFooD7Q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.q0luTv10BNef8y7IDKA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6ewr_ZyOkS5jp3Gh0nfVQ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7n7oLp60H5CJzgm6xL.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dXTJSKh8vO0yjmwKtWjQ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YMgGPQLE_H.hv0gnpd.w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pL0pUahPoy4NRgUrKiwg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OJfngxodKYb7MFwyETmQ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Si61yPtN_xv7_F53.sc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Kayqs370lF0gn.xUB6_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xCTRMjcUU45iu6WRT9Zw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9CEAxpa1u1McqoZsDkJ4g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L_1hm7E98QsF_ei8N9xg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6ORsgXVP2I5tRfk3w6q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PR67_BGiZn9fIvGklfK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foyDkWhfYabGv3KZxkuw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BsrqZU3dwvXUQ1lKwje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sccrsUjnVhYa4LyAwL43g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vEOY.okr84RNaAXXVX4g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2GT2gxjaTcRf.d6bTNx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h6Zb.4MyZ2qMOyKT4RK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wE5nrzyg58jH_4ci1o8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xRD3vz1y1E7mPkAvcYvC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lc4G8YbzkTD2o8gNSbC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pTuCPsohdSgqUuzKuvH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lSNwY2_FM2LMEK5oEAkw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X_DoECwgQf9lvjgjVGj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7VtywXTiB.4dyHLktXW9Q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3_iY1Oae3Pekwlu6TooJ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DBpgFjGxJtajx7SQlIvw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nAYm5XQy6f.ieO4AXJn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.7WyBA1l6v7vPchTGK7vg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7y7QVb2tF1Ix3nbGLhrx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tkLw9OpbKQnvIaUbFzHA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SxDmxqAyEIUyhdJP7XDA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.fgzgiEFLur8NnNoU2Eg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5Qv2Yn5FSFnL9H09ODJD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LJeIOK3yIfPJzf_WME6Q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1LhOteP_FSFAFCZDvbK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ie3vGdCDlGyE_rbGaehA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ALzUFSCXK0pF_pvWK7ng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8uxJ96lQwWWnea8l8Wvg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OkzuGqQiojk9P99oSaRn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E8QDxGdEB2K20DrvBxX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S61EU5SXenIkdUmuDOL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uMOpMCsUd0F8D72CQ2v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1RVgwRSYB2WJ45z5E_V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Pgq8scT7cl.EXWKDdwIg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9XlvPj9_s3dRw49cOMKX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EgtccQpCI_TXJ5j7Pm5G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HLEZFSOcTgZx9z0AjRl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9.qx8NkenRS0qAmCYcoQ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GbMMtaDmGAc9bUGIbSfz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0OiqFWujnm0jrefTV1rg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GOcSbVkHIp9OOZnCyRCg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SSZIL7jldZ2F82GIDRV7w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_LEc.kkwLjcUgccBzOo0w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ooSmhGCKnOCzOTB7.sk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ueTi2BybhD_7JAcdOq6w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3urmbrzdIIgc5LCYaSHA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3CajMbDfwqg5XE.PTN47Q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XzXTUH7K_iKa0kEBdfdw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9oJmp1SQpGUuTtIEMDVCQ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Mh1XK3ULkIIPaoAKDJAj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4GLlqPdWPxzu7MsxBW2A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ZKoG9P_8mA0yndI5fQgg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9_mR2cT9FcqJxNd09qcN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Ysc0D99rlyKghKo7to9w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Jx_rMZ6d7WJBrV2.rW5g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UfBGJfpChzDecPk1_vUw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glKxD6SARB.l5eU116.w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u6IUcG0_9maQo37EwjPA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2Bsn1gCTUonOVNEkIF8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OPfzqY3YXw54VTVKenMVw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BTmynO5FIcp8IzQPxDEw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zcQyl8QOe1CEOl8Ib48w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458Ok_pJl8IWFIHKuzda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6UdKaLKQ57D6wGaE47pYg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3TlFcIUYnJi9KLiGHL2eA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SE.hMlL1824nkDqwtiJvg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Mb6f_oah4.4SKujQJVLQ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4XmSMdWApWB59LAOhNGw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RRUBApVkr1LkCBg.Qpng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Va_hkpbVkS3vjguI0Pjg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ET887ECMZs0HtpSm16b1w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_AClQQ22Ar44kqTaA.ww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Tzpaqc.sMI230DKX4EE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LJmS9S13MWA_0mR3SODew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CPg86ofuj4hEpTtWFbww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1e8wgZ.7fxEaUBlUEV1sw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3WcRW50WARDzT6H_u8U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vl8TQX.JwcniBfpEGaig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_d9ukvpnnQHEIAbD66RQ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d3BCSaPPszcb.g.Hu_AA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zrRXJm92PKD1xfKdEJYpA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g87d3voGa1nCq0ftH8M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aM_6TWE4qvi7p.c4q5r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5.IGq6jze4T2XOKJWWSQ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4ILLImFweJfLVc6u5ExQ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XNEboOiaMKhatf5QAtyIQ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ac5r3EwwwXAk_3.gsQKIg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aAAwJkNfu1g5kyX1h0HQ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uImUa5IgZ1E2ifc2BMsBw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cjOi7cnVhuxgl.KYPEC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_G8h4D2l4tlcI6gxuYWQ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svj1L2C6aaxvhrMu8h1w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gg.4DuYLx.3wmj1NC70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R4ysqqpiEHWTdLpYz2X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Cc3z2gH321KIULgG4pjQ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rIJqlHYmlok.Zk3u.0gg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b5XKPQXxSt9oZbwjT1rQ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yAVQ1__e4CicWtUfpm6w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zqnhRhekKEDl_nnqLxb4w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45fhq5DA9KUG9TL6fqiYg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p3vcl7m5.fZc1T3v0oow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rFOdFnolyNJvK_bb1OyA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1xqdBDnH6r4b6L.MV4xs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gBHO2CKWzZ9dnB2j9euQ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3Ko1yukauUHXE6.dVl7lw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8CiIV4kLbWhpBtqj4ITg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_Uszly.rLWeFF.QPKTsdw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4ANcoFZNPBkUg0qhlwbg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fdL0bQ3oqoeZG4SOK6DQ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6tbFHKfZ.FFAdQJ.Ag9sg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JdeT_LaZtehh3CX20oEA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3Wq4lhbRqW9I5s9EAnCf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HG_vXBovxkD1TyCC.tLA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Kfk7KaBqoRSbtOpDul7A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lhn_S29rR_oe5zGg5Rug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0O6ZUxCdmYa1RKwoDztwQ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E5giS4Be1ffLz39sQaW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Ramboll 2021">
      <a:dk1>
        <a:srgbClr val="000000"/>
      </a:dk1>
      <a:lt1>
        <a:srgbClr val="FFFFFF"/>
      </a:lt1>
      <a:dk2>
        <a:srgbClr val="009DF0"/>
      </a:dk2>
      <a:lt2>
        <a:srgbClr val="273943"/>
      </a:lt2>
      <a:accent1>
        <a:srgbClr val="05326E"/>
      </a:accent1>
      <a:accent2>
        <a:srgbClr val="125A40"/>
      </a:accent2>
      <a:accent3>
        <a:srgbClr val="ADD095"/>
      </a:accent3>
      <a:accent4>
        <a:srgbClr val="62294B"/>
      </a:accent4>
      <a:accent5>
        <a:srgbClr val="FF8855"/>
      </a:accent5>
      <a:accent6>
        <a:srgbClr val="E3E1D8"/>
      </a:accent6>
      <a:hlink>
        <a:srgbClr val="009DF0"/>
      </a:hlink>
      <a:folHlink>
        <a:srgbClr val="CCEBFD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Black">
      <a:srgbClr val="000000"/>
    </a:custClr>
    <a:custClr name="Mountain 100%">
      <a:srgbClr val="273943"/>
    </a:custClr>
    <a:custClr name="Cyan 100%">
      <a:srgbClr val="009DF0"/>
    </a:custClr>
    <a:custClr name="Ocean 100%">
      <a:srgbClr val="05326E"/>
    </a:custClr>
    <a:custClr name="Forest 100%">
      <a:srgbClr val="125A40"/>
    </a:custClr>
    <a:custClr name="Grass 100%">
      <a:srgbClr val="ADD095"/>
    </a:custClr>
    <a:custClr name="Heath 100%">
      <a:srgbClr val="61294B"/>
    </a:custClr>
    <a:custClr name="Field 100%">
      <a:srgbClr val="FF8855"/>
    </a:custClr>
    <a:custClr name="Pebble 100%">
      <a:srgbClr val="E3E1D8"/>
    </a:custClr>
    <a:custClr name="Sand 100%">
      <a:srgbClr val="FFE682"/>
    </a:custClr>
    <a:custClr name="Text color">
      <a:srgbClr val="333333"/>
    </a:custClr>
    <a:custClr name="Mountain 80%">
      <a:srgbClr val="47525A"/>
    </a:custClr>
    <a:custClr name="Cyan 80%">
      <a:srgbClr val="33B1F3"/>
    </a:custClr>
    <a:custClr name="Ocean 80%">
      <a:srgbClr val="375B8B"/>
    </a:custClr>
    <a:custClr name="Forest 80%">
      <a:srgbClr val="417B66"/>
    </a:custClr>
    <a:custClr name="Grass 80%">
      <a:srgbClr val="BDD9AA"/>
    </a:custClr>
    <a:custClr name="Heath 80%">
      <a:srgbClr val="794B62"/>
    </a:custClr>
    <a:custClr name="Field 80%">
      <a:srgbClr val="F89D73"/>
    </a:custClr>
    <a:custClr name="Pebble 80%">
      <a:srgbClr val="E9E7E0"/>
    </a:custClr>
    <a:custClr name="Sand 80%">
      <a:srgbClr val="FCE783"/>
    </a:custClr>
    <a:custClr name="White">
      <a:srgbClr val="FFFFFF"/>
    </a:custClr>
    <a:custClr name="Mountain 60%">
      <a:srgbClr val="7D888E"/>
    </a:custClr>
    <a:custClr name="Cyan 60%">
      <a:srgbClr val="66C4F6"/>
    </a:custClr>
    <a:custClr name="Ocean 60%">
      <a:srgbClr val="6984A8"/>
    </a:custClr>
    <a:custClr name="Forest 60%">
      <a:srgbClr val="719C8C"/>
    </a:custClr>
    <a:custClr name="Grass 60%">
      <a:srgbClr val="CEE3BF"/>
    </a:custClr>
    <a:custClr name="Heath 60%">
      <a:srgbClr val="A17F93"/>
    </a:custClr>
    <a:custClr name="Field 60%">
      <a:srgbClr val="FFB899"/>
    </a:custClr>
    <a:custClr name="Pebble 60%">
      <a:srgbClr val="EEEDE8"/>
    </a:custClr>
    <a:custClr name="Sand 60%">
      <a:srgbClr val="FFFAB4"/>
    </a:custClr>
    <a:custClr name="White">
      <a:srgbClr val="FFFFFF"/>
    </a:custClr>
    <a:custClr name="Mountain 40%">
      <a:srgbClr val="D3D7D9"/>
    </a:custClr>
    <a:custClr name="Cyan 40%">
      <a:srgbClr val="CCEBFD"/>
    </a:custClr>
    <a:custClr name="Ocean 40%">
      <a:srgbClr val="CED6E3"/>
    </a:custClr>
    <a:custClr name="Forest 40%">
      <a:srgbClr val="CFDED9"/>
    </a:custClr>
    <a:custClr name="Grass 40%">
      <a:srgbClr val="EFF7EA"/>
    </a:custClr>
    <a:custClr name="Heath 40%">
      <a:srgbClr val="DFD4DA"/>
    </a:custClr>
    <a:custClr name="Field 40%">
      <a:srgbClr val="FFE7DD"/>
    </a:custClr>
    <a:custClr name="Pebble 40%">
      <a:srgbClr val="F9F9F7"/>
    </a:custClr>
    <a:custClr name="Sand 40%">
      <a:srgbClr val="FFFAE6"/>
    </a:custClr>
  </a:custClrLst>
  <a:extLst>
    <a:ext uri="{05A4C25C-085E-4340-85A3-A5531E510DB2}">
      <thm15:themeFamily xmlns:thm15="http://schemas.microsoft.com/office/thememl/2012/main" name="Blank.potx" id="{3D84172B-BC32-4829-9946-B47AC54719B7}" vid="{B0B1BEF7-9251-4B00-8C03-BD9B8A7F23A0}"/>
    </a:ext>
  </a:extLst>
</a:theme>
</file>

<file path=ppt/theme/theme2.xml><?xml version="1.0" encoding="utf-8"?>
<a:theme xmlns:a="http://schemas.openxmlformats.org/drawingml/2006/main" name="1_Blank">
  <a:themeElements>
    <a:clrScheme name="Ramboll 2021">
      <a:dk1>
        <a:srgbClr val="000000"/>
      </a:dk1>
      <a:lt1>
        <a:srgbClr val="FFFFFF"/>
      </a:lt1>
      <a:dk2>
        <a:srgbClr val="009DF0"/>
      </a:dk2>
      <a:lt2>
        <a:srgbClr val="273943"/>
      </a:lt2>
      <a:accent1>
        <a:srgbClr val="05326E"/>
      </a:accent1>
      <a:accent2>
        <a:srgbClr val="125A40"/>
      </a:accent2>
      <a:accent3>
        <a:srgbClr val="ADD095"/>
      </a:accent3>
      <a:accent4>
        <a:srgbClr val="62294B"/>
      </a:accent4>
      <a:accent5>
        <a:srgbClr val="FF8855"/>
      </a:accent5>
      <a:accent6>
        <a:srgbClr val="E3E1D8"/>
      </a:accent6>
      <a:hlink>
        <a:srgbClr val="009DF0"/>
      </a:hlink>
      <a:folHlink>
        <a:srgbClr val="CCEBFD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Black">
      <a:srgbClr val="000000"/>
    </a:custClr>
    <a:custClr name="Mountain 100%">
      <a:srgbClr val="273943"/>
    </a:custClr>
    <a:custClr name="Cyan 100%">
      <a:srgbClr val="009DF0"/>
    </a:custClr>
    <a:custClr name="Ocean 100%">
      <a:srgbClr val="05326E"/>
    </a:custClr>
    <a:custClr name="Forest 100%">
      <a:srgbClr val="125A40"/>
    </a:custClr>
    <a:custClr name="Grass 100%">
      <a:srgbClr val="ADD095"/>
    </a:custClr>
    <a:custClr name="Heath 100%">
      <a:srgbClr val="61294B"/>
    </a:custClr>
    <a:custClr name="Field 100%">
      <a:srgbClr val="FF8855"/>
    </a:custClr>
    <a:custClr name="Pebble 100%">
      <a:srgbClr val="E3E1D8"/>
    </a:custClr>
    <a:custClr name="Sand 100%">
      <a:srgbClr val="FFE682"/>
    </a:custClr>
    <a:custClr name="Text color">
      <a:srgbClr val="333333"/>
    </a:custClr>
    <a:custClr name="Mountain 80%">
      <a:srgbClr val="47525A"/>
    </a:custClr>
    <a:custClr name="Cyan 80%">
      <a:srgbClr val="33B1F3"/>
    </a:custClr>
    <a:custClr name="Ocean 80%">
      <a:srgbClr val="375B8B"/>
    </a:custClr>
    <a:custClr name="Forest 80%">
      <a:srgbClr val="417B66"/>
    </a:custClr>
    <a:custClr name="Grass 80%">
      <a:srgbClr val="BDD9AA"/>
    </a:custClr>
    <a:custClr name="Heath 80%">
      <a:srgbClr val="794B62"/>
    </a:custClr>
    <a:custClr name="Field 80%">
      <a:srgbClr val="F89D73"/>
    </a:custClr>
    <a:custClr name="Pebble 80%">
      <a:srgbClr val="E9E7E0"/>
    </a:custClr>
    <a:custClr name="Sand 80%">
      <a:srgbClr val="FCE783"/>
    </a:custClr>
    <a:custClr name="White">
      <a:srgbClr val="FFFFFF"/>
    </a:custClr>
    <a:custClr name="Mountain 60%">
      <a:srgbClr val="7D888E"/>
    </a:custClr>
    <a:custClr name="Cyan 60%">
      <a:srgbClr val="66C4F6"/>
    </a:custClr>
    <a:custClr name="Ocean 60%">
      <a:srgbClr val="6984A8"/>
    </a:custClr>
    <a:custClr name="Forest 60%">
      <a:srgbClr val="719C8C"/>
    </a:custClr>
    <a:custClr name="Grass 60%">
      <a:srgbClr val="CEE3BF"/>
    </a:custClr>
    <a:custClr name="Heath 60%">
      <a:srgbClr val="A17F93"/>
    </a:custClr>
    <a:custClr name="Field 60%">
      <a:srgbClr val="FFB899"/>
    </a:custClr>
    <a:custClr name="Pebble 60%">
      <a:srgbClr val="EEEDE8"/>
    </a:custClr>
    <a:custClr name="Sand 60%">
      <a:srgbClr val="FFFAB4"/>
    </a:custClr>
    <a:custClr name="White">
      <a:srgbClr val="FFFFFF"/>
    </a:custClr>
    <a:custClr name="Mountain 40%">
      <a:srgbClr val="D3D7D9"/>
    </a:custClr>
    <a:custClr name="Cyan 40%">
      <a:srgbClr val="CCEBFD"/>
    </a:custClr>
    <a:custClr name="Ocean 40%">
      <a:srgbClr val="CED6E3"/>
    </a:custClr>
    <a:custClr name="Forest 40%">
      <a:srgbClr val="CFDED9"/>
    </a:custClr>
    <a:custClr name="Grass 40%">
      <a:srgbClr val="EFF7EA"/>
    </a:custClr>
    <a:custClr name="Heath 40%">
      <a:srgbClr val="DFD4DA"/>
    </a:custClr>
    <a:custClr name="Field 40%">
      <a:srgbClr val="FFE7DD"/>
    </a:custClr>
    <a:custClr name="Pebble 40%">
      <a:srgbClr val="F9F9F7"/>
    </a:custClr>
    <a:custClr name="Sand 40%">
      <a:srgbClr val="FFFAE6"/>
    </a:custClr>
  </a:custClrLst>
  <a:extLst>
    <a:ext uri="{05A4C25C-085E-4340-85A3-A5531E510DB2}">
      <thm15:themeFamily xmlns:thm15="http://schemas.microsoft.com/office/thememl/2012/main" name="Blank.potx" id="{3D84172B-BC32-4829-9946-B47AC54719B7}" vid="{B0B1BEF7-9251-4B00-8C03-BD9B8A7F23A0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ck">
      <a:srgbClr val="000000"/>
    </a:custClr>
    <a:custClr name="Mountain 100%">
      <a:srgbClr val="273943"/>
    </a:custClr>
    <a:custClr name="Cyan 100%">
      <a:srgbClr val="009DF0"/>
    </a:custClr>
    <a:custClr name="Ocean 100%">
      <a:srgbClr val="05326E"/>
    </a:custClr>
    <a:custClr name="Forest 100%">
      <a:srgbClr val="125A40"/>
    </a:custClr>
    <a:custClr name="Grass 100%">
      <a:srgbClr val="ADD095"/>
    </a:custClr>
    <a:custClr name="Heath 100%">
      <a:srgbClr val="61294B"/>
    </a:custClr>
    <a:custClr name="Field 100%">
      <a:srgbClr val="FF8855"/>
    </a:custClr>
    <a:custClr name="Pebble 100%">
      <a:srgbClr val="E3E1D8"/>
    </a:custClr>
    <a:custClr name="Sand 100%">
      <a:srgbClr val="FFE682"/>
    </a:custClr>
    <a:custClr name="Text color">
      <a:srgbClr val="333333"/>
    </a:custClr>
    <a:custClr name="Mountain 80%">
      <a:srgbClr val="47525A"/>
    </a:custClr>
    <a:custClr name="Cyan 80%">
      <a:srgbClr val="33B1F3"/>
    </a:custClr>
    <a:custClr name="Ocean 80%">
      <a:srgbClr val="375B8B"/>
    </a:custClr>
    <a:custClr name="Forest 80%">
      <a:srgbClr val="417B66"/>
    </a:custClr>
    <a:custClr name="Grass 80%">
      <a:srgbClr val="BDD9AA"/>
    </a:custClr>
    <a:custClr name="Heath 80%">
      <a:srgbClr val="794B62"/>
    </a:custClr>
    <a:custClr name="Field 80%">
      <a:srgbClr val="F89D73"/>
    </a:custClr>
    <a:custClr name="Pebble 80%">
      <a:srgbClr val="E9E7E0"/>
    </a:custClr>
    <a:custClr name="Sand 80%">
      <a:srgbClr val="FCE783"/>
    </a:custClr>
    <a:custClr name="White">
      <a:srgbClr val="FFFFFF"/>
    </a:custClr>
    <a:custClr name="Mountain 60%">
      <a:srgbClr val="7D888E"/>
    </a:custClr>
    <a:custClr name="Cyan 60%">
      <a:srgbClr val="66C4F6"/>
    </a:custClr>
    <a:custClr name="Ocean 60%">
      <a:srgbClr val="6984A8"/>
    </a:custClr>
    <a:custClr name="Forest 60%">
      <a:srgbClr val="719C8C"/>
    </a:custClr>
    <a:custClr name="Grass 60%">
      <a:srgbClr val="CEE3BF"/>
    </a:custClr>
    <a:custClr name="Heath 60%">
      <a:srgbClr val="A17F93"/>
    </a:custClr>
    <a:custClr name="Field 60%">
      <a:srgbClr val="FFB899"/>
    </a:custClr>
    <a:custClr name="Pebble 60%">
      <a:srgbClr val="EEEDE8"/>
    </a:custClr>
    <a:custClr name="Sand 60%">
      <a:srgbClr val="FFFAB4"/>
    </a:custClr>
    <a:custClr name="White">
      <a:srgbClr val="FFFFFF"/>
    </a:custClr>
    <a:custClr name="Mountain 40%">
      <a:srgbClr val="D3D7D9"/>
    </a:custClr>
    <a:custClr name="Cyan 40%">
      <a:srgbClr val="CCEBFD"/>
    </a:custClr>
    <a:custClr name="Ocean 40%">
      <a:srgbClr val="CED6E3"/>
    </a:custClr>
    <a:custClr name="Forest 40%">
      <a:srgbClr val="CFDED9"/>
    </a:custClr>
    <a:custClr name="Grass 40%">
      <a:srgbClr val="EFF7EA"/>
    </a:custClr>
    <a:custClr name="Heath 40%">
      <a:srgbClr val="DFD4DA"/>
    </a:custClr>
    <a:custClr name="Field 40%">
      <a:srgbClr val="FFE7DD"/>
    </a:custClr>
    <a:custClr name="Pebble 40%">
      <a:srgbClr val="F9F9F7"/>
    </a:custClr>
    <a:custClr name="Sand 40%">
      <a:srgbClr val="FFFAE6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ck">
      <a:srgbClr val="000000"/>
    </a:custClr>
    <a:custClr name="Mountain 100%">
      <a:srgbClr val="273943"/>
    </a:custClr>
    <a:custClr name="Cyan 100%">
      <a:srgbClr val="009DF0"/>
    </a:custClr>
    <a:custClr name="Ocean 100%">
      <a:srgbClr val="05326E"/>
    </a:custClr>
    <a:custClr name="Forest 100%">
      <a:srgbClr val="125A40"/>
    </a:custClr>
    <a:custClr name="Grass 100%">
      <a:srgbClr val="ADD095"/>
    </a:custClr>
    <a:custClr name="Heath 100%">
      <a:srgbClr val="61294B"/>
    </a:custClr>
    <a:custClr name="Field 100%">
      <a:srgbClr val="FF8855"/>
    </a:custClr>
    <a:custClr name="Pebble 100%">
      <a:srgbClr val="E3E1D8"/>
    </a:custClr>
    <a:custClr name="Sand 100%">
      <a:srgbClr val="FFE682"/>
    </a:custClr>
    <a:custClr name="Text color">
      <a:srgbClr val="333333"/>
    </a:custClr>
    <a:custClr name="Mountain 80%">
      <a:srgbClr val="47525A"/>
    </a:custClr>
    <a:custClr name="Cyan 80%">
      <a:srgbClr val="33B1F3"/>
    </a:custClr>
    <a:custClr name="Ocean 80%">
      <a:srgbClr val="375B8B"/>
    </a:custClr>
    <a:custClr name="Forest 80%">
      <a:srgbClr val="417B66"/>
    </a:custClr>
    <a:custClr name="Grass 80%">
      <a:srgbClr val="BDD9AA"/>
    </a:custClr>
    <a:custClr name="Heath 80%">
      <a:srgbClr val="794B62"/>
    </a:custClr>
    <a:custClr name="Field 80%">
      <a:srgbClr val="F89D73"/>
    </a:custClr>
    <a:custClr name="Pebble 80%">
      <a:srgbClr val="E9E7E0"/>
    </a:custClr>
    <a:custClr name="Sand 80%">
      <a:srgbClr val="FCE783"/>
    </a:custClr>
    <a:custClr name="White">
      <a:srgbClr val="FFFFFF"/>
    </a:custClr>
    <a:custClr name="Mountain 60%">
      <a:srgbClr val="7D888E"/>
    </a:custClr>
    <a:custClr name="Cyan 60%">
      <a:srgbClr val="66C4F6"/>
    </a:custClr>
    <a:custClr name="Ocean 60%">
      <a:srgbClr val="6984A8"/>
    </a:custClr>
    <a:custClr name="Forest 60%">
      <a:srgbClr val="719C8C"/>
    </a:custClr>
    <a:custClr name="Grass 60%">
      <a:srgbClr val="CEE3BF"/>
    </a:custClr>
    <a:custClr name="Heath 60%">
      <a:srgbClr val="A17F93"/>
    </a:custClr>
    <a:custClr name="Field 60%">
      <a:srgbClr val="FFB899"/>
    </a:custClr>
    <a:custClr name="Pebble 60%">
      <a:srgbClr val="EEEDE8"/>
    </a:custClr>
    <a:custClr name="Sand 60%">
      <a:srgbClr val="FFFAB4"/>
    </a:custClr>
    <a:custClr name="White">
      <a:srgbClr val="FFFFFF"/>
    </a:custClr>
    <a:custClr name="Mountain 40%">
      <a:srgbClr val="D3D7D9"/>
    </a:custClr>
    <a:custClr name="Cyan 40%">
      <a:srgbClr val="CCEBFD"/>
    </a:custClr>
    <a:custClr name="Ocean 40%">
      <a:srgbClr val="CED6E3"/>
    </a:custClr>
    <a:custClr name="Forest 40%">
      <a:srgbClr val="CFDED9"/>
    </a:custClr>
    <a:custClr name="Grass 40%">
      <a:srgbClr val="EFF7EA"/>
    </a:custClr>
    <a:custClr name="Heath 40%">
      <a:srgbClr val="DFD4DA"/>
    </a:custClr>
    <a:custClr name="Field 40%">
      <a:srgbClr val="FFE7DD"/>
    </a:custClr>
    <a:custClr name="Pebble 40%">
      <a:srgbClr val="F9F9F7"/>
    </a:custClr>
    <a:custClr name="Sand 40%">
      <a:srgbClr val="FFFAE6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02E5461CA6AF47B8A66B3380B20537" ma:contentTypeVersion="12" ma:contentTypeDescription="Create a new document." ma:contentTypeScope="" ma:versionID="b2da997a221d5e8900d23a0c3d73cc1f">
  <xsd:schema xmlns:xsd="http://www.w3.org/2001/XMLSchema" xmlns:xs="http://www.w3.org/2001/XMLSchema" xmlns:p="http://schemas.microsoft.com/office/2006/metadata/properties" xmlns:ns2="ed0b581e-6675-4b0a-9303-7787d36196d8" xmlns:ns3="da829de5-f360-4721-bd82-2529385b5f73" targetNamespace="http://schemas.microsoft.com/office/2006/metadata/properties" ma:root="true" ma:fieldsID="3647d6783e91ed9213cf0aabbb251a4a" ns2:_="" ns3:_="">
    <xsd:import namespace="ed0b581e-6675-4b0a-9303-7787d36196d8"/>
    <xsd:import namespace="da829de5-f360-4721-bd82-2529385b5f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0b581e-6675-4b0a-9303-7787d36196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a0716b9-ea6c-4544-a4bd-65ac324c60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829de5-f360-4721-bd82-2529385b5f7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66063e8-cbde-4a15-8495-3f47f5cae307}" ma:internalName="TaxCatchAll" ma:showField="CatchAllData" ma:web="da829de5-f360-4721-bd82-2529385b5f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a829de5-f360-4721-bd82-2529385b5f73" xsi:nil="true"/>
    <lcf76f155ced4ddcb4097134ff3c332f xmlns="ed0b581e-6675-4b0a-9303-7787d36196d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78C423-549D-4C55-8970-7DCE6F399D19}">
  <ds:schemaRefs>
    <ds:schemaRef ds:uri="da829de5-f360-4721-bd82-2529385b5f73"/>
    <ds:schemaRef ds:uri="ed0b581e-6675-4b0a-9303-7787d36196d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D9FF928-A619-4FAD-AAEA-ED8FA75FD6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2216B1-0F19-4B55-86F9-6F1196262AE8}">
  <ds:schemaRefs>
    <ds:schemaRef ds:uri="http://purl.org/dc/terms/"/>
    <ds:schemaRef ds:uri="http://schemas.microsoft.com/office/2006/documentManagement/types"/>
    <ds:schemaRef ds:uri="ed0b581e-6675-4b0a-9303-7787d36196d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da829de5-f360-4721-bd82-2529385b5f7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1626</TotalTime>
  <Words>1006</Words>
  <Application>Microsoft Office PowerPoint</Application>
  <PresentationFormat>Widescreen</PresentationFormat>
  <Paragraphs>322</Paragraphs>
  <Slides>13</Slides>
  <Notes>13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2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8" baseType="lpstr">
      <vt:lpstr>Arial</vt:lpstr>
      <vt:lpstr>Verdana</vt:lpstr>
      <vt:lpstr>Blank</vt:lpstr>
      <vt:lpstr>1_Blank</vt:lpstr>
      <vt:lpstr>think-cell Slide</vt:lpstr>
      <vt:lpstr>Analyse af behovet for en havneudvidelse  Aarhus Havn  5. januar 2023</vt:lpstr>
      <vt:lpstr>Analysen tager udgangspunkt i Aarhus Havns fremtidige konkurrenceevne</vt:lpstr>
      <vt:lpstr>95% af arealerne på Aarhus Havn er udlejet</vt:lpstr>
      <vt:lpstr>Containergods udgør den største og hurtigst voksende godstype på Aarhus Havn</vt:lpstr>
      <vt:lpstr>Tre primære konkurrenter, som alle forbereder sig på øgede godsmængder </vt:lpstr>
      <vt:lpstr>Forventet stigning inden for alle godstyper - størst stigning inden for containertrafik</vt:lpstr>
      <vt:lpstr>Aarhus Havn har ramt fuld kapacitet på containertrafik, som de seneste 20 år er vokset 4,2% årligt</vt:lpstr>
      <vt:lpstr>Fast bulk kunder har brug for specifikke arealer for at kunne håndtere deres gods</vt:lpstr>
      <vt:lpstr>Flydende bulk kan være essentielt i omstillingen til fremtidens grønnere havn</vt:lpstr>
      <vt:lpstr>Ro-Ro* kan være et fleksibel område til at understøtte fremtidig vækst</vt:lpstr>
      <vt:lpstr>Der vil være et behov for en udvidelse af Aarhus Havn i alle scenarier</vt:lpstr>
      <vt:lpstr>De tre scenarier bygger på forventede vækstrater, hvor basis scenariet forventes at være det mest sandsynlige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Bowler</dc:creator>
  <cp:lastModifiedBy>Nadja Juul Christiansen</cp:lastModifiedBy>
  <cp:revision>3</cp:revision>
  <cp:lastPrinted>2021-11-30T16:37:16Z</cp:lastPrinted>
  <dcterms:created xsi:type="dcterms:W3CDTF">2021-11-05T11:39:19Z</dcterms:created>
  <dcterms:modified xsi:type="dcterms:W3CDTF">2023-01-13T10:35:12Z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0x0101008C02E5461CA6AF47B8A66B3380B20537</vt:lpwstr>
  </property>
  <property fmtid="{D5CDD505-2E9C-101B-9397-08002B2CF9AE}" pid="3" name="Order">
    <vt:lpwstr>1600.00000000000</vt:lpwstr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lpwstr/>
  </property>
  <property fmtid="{D5CDD505-2E9C-101B-9397-08002B2CF9AE}" pid="10" name="MediaServiceImageTags">
    <vt:lpwstr/>
  </property>
</Properties>
</file>